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0413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B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30" autoAdjust="0"/>
  </p:normalViewPr>
  <p:slideViewPr>
    <p:cSldViewPr showGuides="1">
      <p:cViewPr>
        <p:scale>
          <a:sx n="75" d="100"/>
          <a:sy n="75" d="100"/>
        </p:scale>
        <p:origin x="-1830" y="-276"/>
      </p:cViewPr>
      <p:guideLst>
        <p:guide orient="horz" pos="2160"/>
        <p:guide orient="horz" pos="278"/>
        <p:guide orient="horz" pos="4042"/>
        <p:guide orient="horz" pos="2273"/>
        <p:guide pos="3839"/>
        <p:guide pos="7377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044AE3-7AC3-4681-8100-6DDD47B550BE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3C7DE8-E17B-4F7C-BD9C-B227C74C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7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Титульный слайд, в рамку справа рекомендуется</a:t>
            </a:r>
            <a:r>
              <a:rPr lang="ru-RU" baseline="0" dirty="0" smtClean="0"/>
              <a:t> вставить фотографию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3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правую часть можно вставить схемы или фотографию для создания</a:t>
            </a:r>
            <a:r>
              <a:rPr lang="ru-RU" baseline="0" dirty="0" smtClean="0"/>
              <a:t> визуального образа того, о чем идет речь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2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текст можно размещать как на весь</a:t>
            </a:r>
            <a:r>
              <a:rPr lang="ru-RU" baseline="0" dirty="0" smtClean="0"/>
              <a:t> слайд, так и только в левой части, чтобы в правой разместить изображение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8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Объекты на данном слайде рекомендуется размещать</a:t>
            </a:r>
            <a:r>
              <a:rPr lang="ru-RU" baseline="0" dirty="0" smtClean="0"/>
              <a:t> по всей ширине, возможно в несколько столбиков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рамке</a:t>
            </a:r>
            <a:r>
              <a:rPr lang="ru-RU" baseline="0" dirty="0" smtClean="0"/>
              <a:t> слева необходимо разместить фотографию. В плашке можно разместить какую-то важную информацию. Ели она не нужна, то можно ее удалить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5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можно разместить 3 фотографии в</a:t>
            </a:r>
            <a:r>
              <a:rPr lang="ru-RU" baseline="0" dirty="0" smtClean="0"/>
              <a:t> рамки и добавить к ним подписи снизу. Текст не должен вылезать за пределы белого поля. Если он больше, то нужно либо его сократить, либо уменьшить кегль шрифта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7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0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Данный слайд</a:t>
            </a:r>
            <a:r>
              <a:rPr lang="ru-RU" baseline="0" dirty="0" smtClean="0"/>
              <a:t> пустой, на нем вы можете проявить свою фантазию, главное соблюдать правила по шрифтам. Заголовки и подзаголовки </a:t>
            </a:r>
            <a:r>
              <a:rPr lang="en-US" baseline="0" dirty="0" smtClean="0"/>
              <a:t>– </a:t>
            </a:r>
            <a:r>
              <a:rPr lang="en-US" baseline="0" dirty="0" err="1" smtClean="0"/>
              <a:t>Neris</a:t>
            </a:r>
            <a:r>
              <a:rPr lang="ru-RU" baseline="0" dirty="0" smtClean="0"/>
              <a:t> (32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</a:t>
            </a:r>
            <a:r>
              <a:rPr lang="ru-RU" baseline="0" dirty="0" smtClean="0"/>
              <a:t>и 20 </a:t>
            </a:r>
            <a:r>
              <a:rPr lang="en-US" baseline="0" dirty="0" err="1" smtClean="0"/>
              <a:t>pt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соответсвенно</a:t>
            </a:r>
            <a:r>
              <a:rPr lang="ru-RU" baseline="0" dirty="0" smtClean="0"/>
              <a:t>), основной текст – </a:t>
            </a:r>
            <a:r>
              <a:rPr lang="en-US" baseline="0" dirty="0" err="1" smtClean="0"/>
              <a:t>Neris</a:t>
            </a:r>
            <a:r>
              <a:rPr lang="en-US" baseline="0" dirty="0" smtClean="0"/>
              <a:t> Light</a:t>
            </a:r>
            <a:r>
              <a:rPr lang="ru-RU" baseline="0" dirty="0" smtClean="0"/>
              <a:t> (14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)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Если по какой-то причине шрифты не подключаются, то вы можете установить их из папки, либо по ссылке: </a:t>
            </a:r>
            <a:r>
              <a:rPr lang="en-US" baseline="0" smtClean="0"/>
              <a:t>https://www.fonts.uprock.ru/fonts/neris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8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</a:t>
            </a:r>
            <a:r>
              <a:rPr lang="ru-RU" baseline="0" dirty="0" smtClean="0"/>
              <a:t> иконки можно перекрашивать.</a:t>
            </a:r>
            <a:br>
              <a:rPr lang="ru-RU" baseline="0" dirty="0" smtClean="0"/>
            </a:br>
            <a:r>
              <a:rPr lang="ru-RU" baseline="0" dirty="0" smtClean="0"/>
              <a:t>Если в наборе нет подходящих, можно использовать любые контурные иконки, похожие на эти. Можно скачивать формат </a:t>
            </a:r>
            <a:r>
              <a:rPr lang="en-US" baseline="0" dirty="0" err="1" smtClean="0"/>
              <a:t>png</a:t>
            </a:r>
            <a:r>
              <a:rPr lang="ru-RU" baseline="0" dirty="0" smtClean="0"/>
              <a:t> (его нельзя будет перекрасить в программе), </a:t>
            </a:r>
            <a:r>
              <a:rPr lang="en-US" baseline="0" dirty="0" err="1" smtClean="0"/>
              <a:t>svg</a:t>
            </a:r>
            <a:r>
              <a:rPr lang="ru-RU" baseline="0" dirty="0" smtClean="0"/>
              <a:t> (можно перекрашивать, но не поддерживается старыми версиями </a:t>
            </a:r>
            <a:r>
              <a:rPr lang="en-US" baseline="0" dirty="0" smtClean="0"/>
              <a:t>PowerPoint</a:t>
            </a:r>
            <a:r>
              <a:rPr lang="ru-RU" baseline="0" dirty="0" smtClean="0"/>
              <a:t>), </a:t>
            </a:r>
            <a:r>
              <a:rPr lang="en-US" baseline="0" dirty="0" err="1" smtClean="0"/>
              <a:t>emf</a:t>
            </a:r>
            <a:r>
              <a:rPr lang="ru-RU" baseline="0" dirty="0" smtClean="0"/>
              <a:t> (можно перекрашивать, поддерживается любыми версиями </a:t>
            </a:r>
            <a:r>
              <a:rPr lang="en-US" baseline="0" dirty="0" smtClean="0"/>
              <a:t>PowerPoint)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C7DE8-E17B-4F7C-BD9C-B227C74CCEE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5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3430588" cy="4005263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auto">
          <a:xfrm>
            <a:off x="477838" y="447675"/>
            <a:ext cx="2451100" cy="974725"/>
            <a:chOff x="-250" y="0"/>
            <a:chExt cx="4578" cy="1821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-250" y="0"/>
              <a:ext cx="4578" cy="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845" y="196"/>
              <a:ext cx="766" cy="1056"/>
            </a:xfrm>
            <a:custGeom>
              <a:avLst/>
              <a:gdLst>
                <a:gd name="T0" fmla="*/ 541 w 324"/>
                <a:gd name="T1" fmla="*/ 158 h 447"/>
                <a:gd name="T2" fmla="*/ 400 w 324"/>
                <a:gd name="T3" fmla="*/ 182 h 447"/>
                <a:gd name="T4" fmla="*/ 291 w 324"/>
                <a:gd name="T5" fmla="*/ 255 h 447"/>
                <a:gd name="T6" fmla="*/ 218 w 324"/>
                <a:gd name="T7" fmla="*/ 373 h 447"/>
                <a:gd name="T8" fmla="*/ 192 w 324"/>
                <a:gd name="T9" fmla="*/ 534 h 447"/>
                <a:gd name="T10" fmla="*/ 215 w 324"/>
                <a:gd name="T11" fmla="*/ 692 h 447"/>
                <a:gd name="T12" fmla="*/ 284 w 324"/>
                <a:gd name="T13" fmla="*/ 806 h 447"/>
                <a:gd name="T14" fmla="*/ 390 w 324"/>
                <a:gd name="T15" fmla="*/ 874 h 447"/>
                <a:gd name="T16" fmla="*/ 534 w 324"/>
                <a:gd name="T17" fmla="*/ 898 h 447"/>
                <a:gd name="T18" fmla="*/ 653 w 324"/>
                <a:gd name="T19" fmla="*/ 888 h 447"/>
                <a:gd name="T20" fmla="*/ 766 w 324"/>
                <a:gd name="T21" fmla="*/ 862 h 447"/>
                <a:gd name="T22" fmla="*/ 766 w 324"/>
                <a:gd name="T23" fmla="*/ 1023 h 447"/>
                <a:gd name="T24" fmla="*/ 650 w 324"/>
                <a:gd name="T25" fmla="*/ 1047 h 447"/>
                <a:gd name="T26" fmla="*/ 522 w 324"/>
                <a:gd name="T27" fmla="*/ 1056 h 447"/>
                <a:gd name="T28" fmla="*/ 296 w 324"/>
                <a:gd name="T29" fmla="*/ 1018 h 447"/>
                <a:gd name="T30" fmla="*/ 132 w 324"/>
                <a:gd name="T31" fmla="*/ 914 h 447"/>
                <a:gd name="T32" fmla="*/ 33 w 324"/>
                <a:gd name="T33" fmla="*/ 754 h 447"/>
                <a:gd name="T34" fmla="*/ 0 w 324"/>
                <a:gd name="T35" fmla="*/ 546 h 447"/>
                <a:gd name="T36" fmla="*/ 35 w 324"/>
                <a:gd name="T37" fmla="*/ 331 h 447"/>
                <a:gd name="T38" fmla="*/ 137 w 324"/>
                <a:gd name="T39" fmla="*/ 158 h 447"/>
                <a:gd name="T40" fmla="*/ 303 w 324"/>
                <a:gd name="T41" fmla="*/ 43 h 447"/>
                <a:gd name="T42" fmla="*/ 530 w 324"/>
                <a:gd name="T43" fmla="*/ 0 h 447"/>
                <a:gd name="T44" fmla="*/ 653 w 324"/>
                <a:gd name="T45" fmla="*/ 9 h 447"/>
                <a:gd name="T46" fmla="*/ 757 w 324"/>
                <a:gd name="T47" fmla="*/ 33 h 447"/>
                <a:gd name="T48" fmla="*/ 757 w 324"/>
                <a:gd name="T49" fmla="*/ 191 h 447"/>
                <a:gd name="T50" fmla="*/ 643 w 324"/>
                <a:gd name="T51" fmla="*/ 165 h 447"/>
                <a:gd name="T52" fmla="*/ 541 w 324"/>
                <a:gd name="T53" fmla="*/ 158 h 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4" h="447">
                  <a:moveTo>
                    <a:pt x="229" y="67"/>
                  </a:moveTo>
                  <a:cubicBezTo>
                    <a:pt x="207" y="67"/>
                    <a:pt x="187" y="70"/>
                    <a:pt x="169" y="77"/>
                  </a:cubicBezTo>
                  <a:cubicBezTo>
                    <a:pt x="151" y="84"/>
                    <a:pt x="136" y="95"/>
                    <a:pt x="123" y="108"/>
                  </a:cubicBezTo>
                  <a:cubicBezTo>
                    <a:pt x="110" y="122"/>
                    <a:pt x="99" y="138"/>
                    <a:pt x="92" y="158"/>
                  </a:cubicBezTo>
                  <a:cubicBezTo>
                    <a:pt x="85" y="178"/>
                    <a:pt x="81" y="201"/>
                    <a:pt x="81" y="226"/>
                  </a:cubicBezTo>
                  <a:cubicBezTo>
                    <a:pt x="81" y="251"/>
                    <a:pt x="85" y="274"/>
                    <a:pt x="91" y="293"/>
                  </a:cubicBezTo>
                  <a:cubicBezTo>
                    <a:pt x="98" y="312"/>
                    <a:pt x="107" y="328"/>
                    <a:pt x="120" y="341"/>
                  </a:cubicBezTo>
                  <a:cubicBezTo>
                    <a:pt x="132" y="354"/>
                    <a:pt x="147" y="364"/>
                    <a:pt x="165" y="370"/>
                  </a:cubicBezTo>
                  <a:cubicBezTo>
                    <a:pt x="183" y="377"/>
                    <a:pt x="204" y="380"/>
                    <a:pt x="226" y="380"/>
                  </a:cubicBezTo>
                  <a:cubicBezTo>
                    <a:pt x="243" y="380"/>
                    <a:pt x="259" y="379"/>
                    <a:pt x="276" y="376"/>
                  </a:cubicBezTo>
                  <a:cubicBezTo>
                    <a:pt x="293" y="374"/>
                    <a:pt x="309" y="370"/>
                    <a:pt x="324" y="365"/>
                  </a:cubicBezTo>
                  <a:cubicBezTo>
                    <a:pt x="324" y="433"/>
                    <a:pt x="324" y="433"/>
                    <a:pt x="324" y="433"/>
                  </a:cubicBezTo>
                  <a:cubicBezTo>
                    <a:pt x="309" y="437"/>
                    <a:pt x="293" y="440"/>
                    <a:pt x="275" y="443"/>
                  </a:cubicBezTo>
                  <a:cubicBezTo>
                    <a:pt x="258" y="445"/>
                    <a:pt x="240" y="447"/>
                    <a:pt x="221" y="447"/>
                  </a:cubicBezTo>
                  <a:cubicBezTo>
                    <a:pt x="185" y="447"/>
                    <a:pt x="153" y="441"/>
                    <a:pt x="125" y="431"/>
                  </a:cubicBezTo>
                  <a:cubicBezTo>
                    <a:pt x="97" y="421"/>
                    <a:pt x="74" y="406"/>
                    <a:pt x="56" y="387"/>
                  </a:cubicBezTo>
                  <a:cubicBezTo>
                    <a:pt x="37" y="368"/>
                    <a:pt x="23" y="345"/>
                    <a:pt x="14" y="319"/>
                  </a:cubicBezTo>
                  <a:cubicBezTo>
                    <a:pt x="4" y="292"/>
                    <a:pt x="0" y="263"/>
                    <a:pt x="0" y="231"/>
                  </a:cubicBezTo>
                  <a:cubicBezTo>
                    <a:pt x="0" y="198"/>
                    <a:pt x="5" y="168"/>
                    <a:pt x="15" y="140"/>
                  </a:cubicBezTo>
                  <a:cubicBezTo>
                    <a:pt x="25" y="112"/>
                    <a:pt x="39" y="87"/>
                    <a:pt x="58" y="67"/>
                  </a:cubicBezTo>
                  <a:cubicBezTo>
                    <a:pt x="77" y="46"/>
                    <a:pt x="100" y="30"/>
                    <a:pt x="128" y="18"/>
                  </a:cubicBezTo>
                  <a:cubicBezTo>
                    <a:pt x="157" y="6"/>
                    <a:pt x="188" y="0"/>
                    <a:pt x="224" y="0"/>
                  </a:cubicBezTo>
                  <a:cubicBezTo>
                    <a:pt x="242" y="0"/>
                    <a:pt x="260" y="1"/>
                    <a:pt x="276" y="4"/>
                  </a:cubicBezTo>
                  <a:cubicBezTo>
                    <a:pt x="292" y="6"/>
                    <a:pt x="307" y="10"/>
                    <a:pt x="320" y="14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03" y="76"/>
                    <a:pt x="287" y="72"/>
                    <a:pt x="272" y="70"/>
                  </a:cubicBezTo>
                  <a:cubicBezTo>
                    <a:pt x="257" y="68"/>
                    <a:pt x="243" y="67"/>
                    <a:pt x="229" y="67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778" y="496"/>
              <a:ext cx="626" cy="737"/>
            </a:xfrm>
            <a:custGeom>
              <a:avLst/>
              <a:gdLst>
                <a:gd name="T0" fmla="*/ 605 w 265"/>
                <a:gd name="T1" fmla="*/ 191 h 312"/>
                <a:gd name="T2" fmla="*/ 576 w 265"/>
                <a:gd name="T3" fmla="*/ 288 h 312"/>
                <a:gd name="T4" fmla="*/ 494 w 265"/>
                <a:gd name="T5" fmla="*/ 350 h 312"/>
                <a:gd name="T6" fmla="*/ 494 w 265"/>
                <a:gd name="T7" fmla="*/ 352 h 312"/>
                <a:gd name="T8" fmla="*/ 593 w 265"/>
                <a:gd name="T9" fmla="*/ 411 h 312"/>
                <a:gd name="T10" fmla="*/ 626 w 265"/>
                <a:gd name="T11" fmla="*/ 510 h 312"/>
                <a:gd name="T12" fmla="*/ 583 w 265"/>
                <a:gd name="T13" fmla="*/ 635 h 312"/>
                <a:gd name="T14" fmla="*/ 458 w 265"/>
                <a:gd name="T15" fmla="*/ 716 h 312"/>
                <a:gd name="T16" fmla="*/ 385 w 265"/>
                <a:gd name="T17" fmla="*/ 730 h 312"/>
                <a:gd name="T18" fmla="*/ 288 w 265"/>
                <a:gd name="T19" fmla="*/ 737 h 312"/>
                <a:gd name="T20" fmla="*/ 0 w 265"/>
                <a:gd name="T21" fmla="*/ 737 h 312"/>
                <a:gd name="T22" fmla="*/ 0 w 265"/>
                <a:gd name="T23" fmla="*/ 0 h 312"/>
                <a:gd name="T24" fmla="*/ 324 w 265"/>
                <a:gd name="T25" fmla="*/ 0 h 312"/>
                <a:gd name="T26" fmla="*/ 397 w 265"/>
                <a:gd name="T27" fmla="*/ 5 h 312"/>
                <a:gd name="T28" fmla="*/ 458 w 265"/>
                <a:gd name="T29" fmla="*/ 17 h 312"/>
                <a:gd name="T30" fmla="*/ 567 w 265"/>
                <a:gd name="T31" fmla="*/ 85 h 312"/>
                <a:gd name="T32" fmla="*/ 605 w 265"/>
                <a:gd name="T33" fmla="*/ 191 h 312"/>
                <a:gd name="T34" fmla="*/ 314 w 265"/>
                <a:gd name="T35" fmla="*/ 291 h 312"/>
                <a:gd name="T36" fmla="*/ 380 w 265"/>
                <a:gd name="T37" fmla="*/ 279 h 312"/>
                <a:gd name="T38" fmla="*/ 409 w 265"/>
                <a:gd name="T39" fmla="*/ 250 h 312"/>
                <a:gd name="T40" fmla="*/ 418 w 265"/>
                <a:gd name="T41" fmla="*/ 213 h 312"/>
                <a:gd name="T42" fmla="*/ 383 w 265"/>
                <a:gd name="T43" fmla="*/ 149 h 312"/>
                <a:gd name="T44" fmla="*/ 314 w 265"/>
                <a:gd name="T45" fmla="*/ 139 h 312"/>
                <a:gd name="T46" fmla="*/ 177 w 265"/>
                <a:gd name="T47" fmla="*/ 139 h 312"/>
                <a:gd name="T48" fmla="*/ 177 w 265"/>
                <a:gd name="T49" fmla="*/ 291 h 312"/>
                <a:gd name="T50" fmla="*/ 314 w 265"/>
                <a:gd name="T51" fmla="*/ 291 h 312"/>
                <a:gd name="T52" fmla="*/ 305 w 265"/>
                <a:gd name="T53" fmla="*/ 598 h 312"/>
                <a:gd name="T54" fmla="*/ 354 w 265"/>
                <a:gd name="T55" fmla="*/ 595 h 312"/>
                <a:gd name="T56" fmla="*/ 387 w 265"/>
                <a:gd name="T57" fmla="*/ 586 h 312"/>
                <a:gd name="T58" fmla="*/ 428 w 265"/>
                <a:gd name="T59" fmla="*/ 555 h 312"/>
                <a:gd name="T60" fmla="*/ 439 w 265"/>
                <a:gd name="T61" fmla="*/ 510 h 312"/>
                <a:gd name="T62" fmla="*/ 428 w 265"/>
                <a:gd name="T63" fmla="*/ 468 h 312"/>
                <a:gd name="T64" fmla="*/ 394 w 265"/>
                <a:gd name="T65" fmla="*/ 439 h 312"/>
                <a:gd name="T66" fmla="*/ 366 w 265"/>
                <a:gd name="T67" fmla="*/ 432 h 312"/>
                <a:gd name="T68" fmla="*/ 328 w 265"/>
                <a:gd name="T69" fmla="*/ 430 h 312"/>
                <a:gd name="T70" fmla="*/ 177 w 265"/>
                <a:gd name="T71" fmla="*/ 430 h 312"/>
                <a:gd name="T72" fmla="*/ 177 w 265"/>
                <a:gd name="T73" fmla="*/ 598 h 312"/>
                <a:gd name="T74" fmla="*/ 305 w 265"/>
                <a:gd name="T75" fmla="*/ 598 h 3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5" h="312">
                  <a:moveTo>
                    <a:pt x="256" y="81"/>
                  </a:moveTo>
                  <a:cubicBezTo>
                    <a:pt x="256" y="97"/>
                    <a:pt x="252" y="110"/>
                    <a:pt x="244" y="122"/>
                  </a:cubicBezTo>
                  <a:cubicBezTo>
                    <a:pt x="236" y="134"/>
                    <a:pt x="224" y="142"/>
                    <a:pt x="209" y="148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28" y="154"/>
                    <a:pt x="242" y="162"/>
                    <a:pt x="251" y="174"/>
                  </a:cubicBezTo>
                  <a:cubicBezTo>
                    <a:pt x="260" y="185"/>
                    <a:pt x="265" y="199"/>
                    <a:pt x="265" y="216"/>
                  </a:cubicBezTo>
                  <a:cubicBezTo>
                    <a:pt x="265" y="236"/>
                    <a:pt x="259" y="254"/>
                    <a:pt x="247" y="269"/>
                  </a:cubicBezTo>
                  <a:cubicBezTo>
                    <a:pt x="235" y="284"/>
                    <a:pt x="217" y="296"/>
                    <a:pt x="194" y="303"/>
                  </a:cubicBezTo>
                  <a:cubicBezTo>
                    <a:pt x="185" y="306"/>
                    <a:pt x="175" y="308"/>
                    <a:pt x="163" y="309"/>
                  </a:cubicBezTo>
                  <a:cubicBezTo>
                    <a:pt x="152" y="311"/>
                    <a:pt x="138" y="312"/>
                    <a:pt x="12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9" y="0"/>
                    <a:pt x="159" y="0"/>
                    <a:pt x="168" y="2"/>
                  </a:cubicBezTo>
                  <a:cubicBezTo>
                    <a:pt x="178" y="3"/>
                    <a:pt x="186" y="4"/>
                    <a:pt x="194" y="7"/>
                  </a:cubicBezTo>
                  <a:cubicBezTo>
                    <a:pt x="214" y="13"/>
                    <a:pt x="230" y="23"/>
                    <a:pt x="240" y="36"/>
                  </a:cubicBezTo>
                  <a:cubicBezTo>
                    <a:pt x="251" y="49"/>
                    <a:pt x="256" y="64"/>
                    <a:pt x="256" y="81"/>
                  </a:cubicBezTo>
                  <a:close/>
                  <a:moveTo>
                    <a:pt x="133" y="123"/>
                  </a:moveTo>
                  <a:cubicBezTo>
                    <a:pt x="145" y="123"/>
                    <a:pt x="155" y="121"/>
                    <a:pt x="161" y="118"/>
                  </a:cubicBezTo>
                  <a:cubicBezTo>
                    <a:pt x="166" y="115"/>
                    <a:pt x="171" y="111"/>
                    <a:pt x="173" y="106"/>
                  </a:cubicBezTo>
                  <a:cubicBezTo>
                    <a:pt x="176" y="101"/>
                    <a:pt x="177" y="96"/>
                    <a:pt x="177" y="90"/>
                  </a:cubicBezTo>
                  <a:cubicBezTo>
                    <a:pt x="177" y="78"/>
                    <a:pt x="172" y="69"/>
                    <a:pt x="162" y="63"/>
                  </a:cubicBezTo>
                  <a:cubicBezTo>
                    <a:pt x="156" y="60"/>
                    <a:pt x="146" y="59"/>
                    <a:pt x="133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123"/>
                    <a:pt x="75" y="123"/>
                    <a:pt x="75" y="123"/>
                  </a:cubicBezTo>
                  <a:lnTo>
                    <a:pt x="133" y="123"/>
                  </a:lnTo>
                  <a:close/>
                  <a:moveTo>
                    <a:pt x="129" y="253"/>
                  </a:moveTo>
                  <a:cubicBezTo>
                    <a:pt x="137" y="253"/>
                    <a:pt x="144" y="252"/>
                    <a:pt x="150" y="252"/>
                  </a:cubicBezTo>
                  <a:cubicBezTo>
                    <a:pt x="155" y="251"/>
                    <a:pt x="160" y="250"/>
                    <a:pt x="164" y="248"/>
                  </a:cubicBezTo>
                  <a:cubicBezTo>
                    <a:pt x="171" y="245"/>
                    <a:pt x="177" y="241"/>
                    <a:pt x="181" y="235"/>
                  </a:cubicBezTo>
                  <a:cubicBezTo>
                    <a:pt x="184" y="230"/>
                    <a:pt x="186" y="223"/>
                    <a:pt x="186" y="216"/>
                  </a:cubicBezTo>
                  <a:cubicBezTo>
                    <a:pt x="186" y="209"/>
                    <a:pt x="185" y="203"/>
                    <a:pt x="181" y="198"/>
                  </a:cubicBezTo>
                  <a:cubicBezTo>
                    <a:pt x="178" y="193"/>
                    <a:pt x="173" y="189"/>
                    <a:pt x="167" y="186"/>
                  </a:cubicBezTo>
                  <a:cubicBezTo>
                    <a:pt x="163" y="185"/>
                    <a:pt x="160" y="184"/>
                    <a:pt x="155" y="183"/>
                  </a:cubicBezTo>
                  <a:cubicBezTo>
                    <a:pt x="151" y="182"/>
                    <a:pt x="146" y="182"/>
                    <a:pt x="139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253"/>
                    <a:pt x="75" y="253"/>
                    <a:pt x="75" y="253"/>
                  </a:cubicBezTo>
                  <a:lnTo>
                    <a:pt x="129" y="253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487" y="215"/>
              <a:ext cx="843" cy="1018"/>
            </a:xfrm>
            <a:custGeom>
              <a:avLst/>
              <a:gdLst>
                <a:gd name="T0" fmla="*/ 515 w 843"/>
                <a:gd name="T1" fmla="*/ 1018 h 1018"/>
                <a:gd name="T2" fmla="*/ 328 w 843"/>
                <a:gd name="T3" fmla="*/ 1018 h 1018"/>
                <a:gd name="T4" fmla="*/ 328 w 843"/>
                <a:gd name="T5" fmla="*/ 156 h 1018"/>
                <a:gd name="T6" fmla="*/ 0 w 843"/>
                <a:gd name="T7" fmla="*/ 156 h 1018"/>
                <a:gd name="T8" fmla="*/ 0 w 843"/>
                <a:gd name="T9" fmla="*/ 0 h 1018"/>
                <a:gd name="T10" fmla="*/ 843 w 843"/>
                <a:gd name="T11" fmla="*/ 0 h 1018"/>
                <a:gd name="T12" fmla="*/ 843 w 843"/>
                <a:gd name="T13" fmla="*/ 156 h 1018"/>
                <a:gd name="T14" fmla="*/ 515 w 843"/>
                <a:gd name="T15" fmla="*/ 156 h 1018"/>
                <a:gd name="T16" fmla="*/ 515 w 843"/>
                <a:gd name="T17" fmla="*/ 1018 h 10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3" h="1018">
                  <a:moveTo>
                    <a:pt x="515" y="1018"/>
                  </a:moveTo>
                  <a:lnTo>
                    <a:pt x="328" y="1018"/>
                  </a:lnTo>
                  <a:lnTo>
                    <a:pt x="328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43" y="156"/>
                  </a:lnTo>
                  <a:lnTo>
                    <a:pt x="515" y="156"/>
                  </a:lnTo>
                  <a:lnTo>
                    <a:pt x="515" y="101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845" y="1450"/>
              <a:ext cx="107" cy="130"/>
            </a:xfrm>
            <a:custGeom>
              <a:avLst/>
              <a:gdLst>
                <a:gd name="T0" fmla="*/ 0 w 107"/>
                <a:gd name="T1" fmla="*/ 130 h 130"/>
                <a:gd name="T2" fmla="*/ 0 w 107"/>
                <a:gd name="T3" fmla="*/ 0 h 130"/>
                <a:gd name="T4" fmla="*/ 24 w 107"/>
                <a:gd name="T5" fmla="*/ 0 h 130"/>
                <a:gd name="T6" fmla="*/ 24 w 107"/>
                <a:gd name="T7" fmla="*/ 59 h 130"/>
                <a:gd name="T8" fmla="*/ 24 w 107"/>
                <a:gd name="T9" fmla="*/ 59 h 130"/>
                <a:gd name="T10" fmla="*/ 73 w 107"/>
                <a:gd name="T11" fmla="*/ 0 h 130"/>
                <a:gd name="T12" fmla="*/ 102 w 107"/>
                <a:gd name="T13" fmla="*/ 0 h 130"/>
                <a:gd name="T14" fmla="*/ 47 w 107"/>
                <a:gd name="T15" fmla="*/ 64 h 130"/>
                <a:gd name="T16" fmla="*/ 107 w 107"/>
                <a:gd name="T17" fmla="*/ 130 h 130"/>
                <a:gd name="T18" fmla="*/ 76 w 107"/>
                <a:gd name="T19" fmla="*/ 130 h 130"/>
                <a:gd name="T20" fmla="*/ 24 w 107"/>
                <a:gd name="T21" fmla="*/ 71 h 130"/>
                <a:gd name="T22" fmla="*/ 24 w 107"/>
                <a:gd name="T23" fmla="*/ 71 h 130"/>
                <a:gd name="T24" fmla="*/ 24 w 107"/>
                <a:gd name="T25" fmla="*/ 130 h 130"/>
                <a:gd name="T26" fmla="*/ 0 w 107"/>
                <a:gd name="T27" fmla="*/ 13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7" h="130">
                  <a:moveTo>
                    <a:pt x="0" y="13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59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47" y="64"/>
                  </a:lnTo>
                  <a:lnTo>
                    <a:pt x="107" y="130"/>
                  </a:lnTo>
                  <a:lnTo>
                    <a:pt x="76" y="130"/>
                  </a:lnTo>
                  <a:lnTo>
                    <a:pt x="24" y="71"/>
                  </a:lnTo>
                  <a:lnTo>
                    <a:pt x="24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959" y="1450"/>
              <a:ext cx="125" cy="130"/>
            </a:xfrm>
            <a:custGeom>
              <a:avLst/>
              <a:gdLst>
                <a:gd name="T0" fmla="*/ 87 w 53"/>
                <a:gd name="T1" fmla="*/ 97 h 55"/>
                <a:gd name="T2" fmla="*/ 38 w 53"/>
                <a:gd name="T3" fmla="*/ 97 h 55"/>
                <a:gd name="T4" fmla="*/ 24 w 53"/>
                <a:gd name="T5" fmla="*/ 130 h 55"/>
                <a:gd name="T6" fmla="*/ 0 w 53"/>
                <a:gd name="T7" fmla="*/ 130 h 55"/>
                <a:gd name="T8" fmla="*/ 52 w 53"/>
                <a:gd name="T9" fmla="*/ 0 h 55"/>
                <a:gd name="T10" fmla="*/ 73 w 53"/>
                <a:gd name="T11" fmla="*/ 0 h 55"/>
                <a:gd name="T12" fmla="*/ 125 w 53"/>
                <a:gd name="T13" fmla="*/ 130 h 55"/>
                <a:gd name="T14" fmla="*/ 99 w 53"/>
                <a:gd name="T15" fmla="*/ 130 h 55"/>
                <a:gd name="T16" fmla="*/ 87 w 53"/>
                <a:gd name="T17" fmla="*/ 97 h 55"/>
                <a:gd name="T18" fmla="*/ 61 w 53"/>
                <a:gd name="T19" fmla="*/ 31 h 55"/>
                <a:gd name="T20" fmla="*/ 50 w 53"/>
                <a:gd name="T21" fmla="*/ 64 h 55"/>
                <a:gd name="T22" fmla="*/ 45 w 53"/>
                <a:gd name="T23" fmla="*/ 76 h 55"/>
                <a:gd name="T24" fmla="*/ 78 w 53"/>
                <a:gd name="T25" fmla="*/ 76 h 55"/>
                <a:gd name="T26" fmla="*/ 73 w 53"/>
                <a:gd name="T27" fmla="*/ 64 h 55"/>
                <a:gd name="T28" fmla="*/ 61 w 53"/>
                <a:gd name="T29" fmla="*/ 3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55">
                  <a:moveTo>
                    <a:pt x="37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2" y="55"/>
                    <a:pt x="42" y="55"/>
                    <a:pt x="42" y="55"/>
                  </a:cubicBezTo>
                  <a:lnTo>
                    <a:pt x="37" y="41"/>
                  </a:lnTo>
                  <a:close/>
                  <a:moveTo>
                    <a:pt x="26" y="13"/>
                  </a:moveTo>
                  <a:cubicBezTo>
                    <a:pt x="24" y="19"/>
                    <a:pt x="22" y="24"/>
                    <a:pt x="21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4"/>
                    <a:pt x="28" y="19"/>
                    <a:pt x="26" y="13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093" y="1438"/>
              <a:ext cx="135" cy="151"/>
            </a:xfrm>
            <a:custGeom>
              <a:avLst/>
              <a:gdLst>
                <a:gd name="T0" fmla="*/ 81 w 57"/>
                <a:gd name="T1" fmla="*/ 0 h 64"/>
                <a:gd name="T2" fmla="*/ 81 w 57"/>
                <a:gd name="T3" fmla="*/ 19 h 64"/>
                <a:gd name="T4" fmla="*/ 104 w 57"/>
                <a:gd name="T5" fmla="*/ 24 h 64"/>
                <a:gd name="T6" fmla="*/ 121 w 57"/>
                <a:gd name="T7" fmla="*/ 38 h 64"/>
                <a:gd name="T8" fmla="*/ 130 w 57"/>
                <a:gd name="T9" fmla="*/ 54 h 64"/>
                <a:gd name="T10" fmla="*/ 135 w 57"/>
                <a:gd name="T11" fmla="*/ 76 h 64"/>
                <a:gd name="T12" fmla="*/ 133 w 57"/>
                <a:gd name="T13" fmla="*/ 97 h 64"/>
                <a:gd name="T14" fmla="*/ 121 w 57"/>
                <a:gd name="T15" fmla="*/ 116 h 64"/>
                <a:gd name="T16" fmla="*/ 104 w 57"/>
                <a:gd name="T17" fmla="*/ 127 h 64"/>
                <a:gd name="T18" fmla="*/ 81 w 57"/>
                <a:gd name="T19" fmla="*/ 134 h 64"/>
                <a:gd name="T20" fmla="*/ 81 w 57"/>
                <a:gd name="T21" fmla="*/ 151 h 64"/>
                <a:gd name="T22" fmla="*/ 57 w 57"/>
                <a:gd name="T23" fmla="*/ 151 h 64"/>
                <a:gd name="T24" fmla="*/ 57 w 57"/>
                <a:gd name="T25" fmla="*/ 134 h 64"/>
                <a:gd name="T26" fmla="*/ 31 w 57"/>
                <a:gd name="T27" fmla="*/ 127 h 64"/>
                <a:gd name="T28" fmla="*/ 14 w 57"/>
                <a:gd name="T29" fmla="*/ 116 h 64"/>
                <a:gd name="T30" fmla="*/ 5 w 57"/>
                <a:gd name="T31" fmla="*/ 97 h 64"/>
                <a:gd name="T32" fmla="*/ 0 w 57"/>
                <a:gd name="T33" fmla="*/ 76 h 64"/>
                <a:gd name="T34" fmla="*/ 5 w 57"/>
                <a:gd name="T35" fmla="*/ 54 h 64"/>
                <a:gd name="T36" fmla="*/ 14 w 57"/>
                <a:gd name="T37" fmla="*/ 38 h 64"/>
                <a:gd name="T38" fmla="*/ 33 w 57"/>
                <a:gd name="T39" fmla="*/ 24 h 64"/>
                <a:gd name="T40" fmla="*/ 57 w 57"/>
                <a:gd name="T41" fmla="*/ 19 h 64"/>
                <a:gd name="T42" fmla="*/ 57 w 57"/>
                <a:gd name="T43" fmla="*/ 0 h 64"/>
                <a:gd name="T44" fmla="*/ 81 w 57"/>
                <a:gd name="T45" fmla="*/ 0 h 64"/>
                <a:gd name="T46" fmla="*/ 24 w 57"/>
                <a:gd name="T47" fmla="*/ 76 h 64"/>
                <a:gd name="T48" fmla="*/ 26 w 57"/>
                <a:gd name="T49" fmla="*/ 92 h 64"/>
                <a:gd name="T50" fmla="*/ 33 w 57"/>
                <a:gd name="T51" fmla="*/ 104 h 64"/>
                <a:gd name="T52" fmla="*/ 43 w 57"/>
                <a:gd name="T53" fmla="*/ 111 h 64"/>
                <a:gd name="T54" fmla="*/ 57 w 57"/>
                <a:gd name="T55" fmla="*/ 116 h 64"/>
                <a:gd name="T56" fmla="*/ 57 w 57"/>
                <a:gd name="T57" fmla="*/ 35 h 64"/>
                <a:gd name="T58" fmla="*/ 43 w 57"/>
                <a:gd name="T59" fmla="*/ 40 h 64"/>
                <a:gd name="T60" fmla="*/ 33 w 57"/>
                <a:gd name="T61" fmla="*/ 47 h 64"/>
                <a:gd name="T62" fmla="*/ 26 w 57"/>
                <a:gd name="T63" fmla="*/ 59 h 64"/>
                <a:gd name="T64" fmla="*/ 24 w 57"/>
                <a:gd name="T65" fmla="*/ 76 h 64"/>
                <a:gd name="T66" fmla="*/ 111 w 57"/>
                <a:gd name="T67" fmla="*/ 76 h 64"/>
                <a:gd name="T68" fmla="*/ 109 w 57"/>
                <a:gd name="T69" fmla="*/ 59 h 64"/>
                <a:gd name="T70" fmla="*/ 102 w 57"/>
                <a:gd name="T71" fmla="*/ 47 h 64"/>
                <a:gd name="T72" fmla="*/ 92 w 57"/>
                <a:gd name="T73" fmla="*/ 40 h 64"/>
                <a:gd name="T74" fmla="*/ 81 w 57"/>
                <a:gd name="T75" fmla="*/ 35 h 64"/>
                <a:gd name="T76" fmla="*/ 81 w 57"/>
                <a:gd name="T77" fmla="*/ 116 h 64"/>
                <a:gd name="T78" fmla="*/ 92 w 57"/>
                <a:gd name="T79" fmla="*/ 111 h 64"/>
                <a:gd name="T80" fmla="*/ 102 w 57"/>
                <a:gd name="T81" fmla="*/ 104 h 64"/>
                <a:gd name="T82" fmla="*/ 109 w 57"/>
                <a:gd name="T83" fmla="*/ 92 h 64"/>
                <a:gd name="T84" fmla="*/ 111 w 57"/>
                <a:gd name="T85" fmla="*/ 76 h 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" h="64"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41" y="9"/>
                    <a:pt x="44" y="10"/>
                  </a:cubicBezTo>
                  <a:cubicBezTo>
                    <a:pt x="47" y="12"/>
                    <a:pt x="49" y="13"/>
                    <a:pt x="51" y="16"/>
                  </a:cubicBezTo>
                  <a:cubicBezTo>
                    <a:pt x="53" y="18"/>
                    <a:pt x="54" y="20"/>
                    <a:pt x="55" y="23"/>
                  </a:cubicBezTo>
                  <a:cubicBezTo>
                    <a:pt x="56" y="26"/>
                    <a:pt x="57" y="29"/>
                    <a:pt x="57" y="32"/>
                  </a:cubicBezTo>
                  <a:cubicBezTo>
                    <a:pt x="57" y="35"/>
                    <a:pt x="57" y="39"/>
                    <a:pt x="56" y="41"/>
                  </a:cubicBezTo>
                  <a:cubicBezTo>
                    <a:pt x="55" y="44"/>
                    <a:pt x="53" y="47"/>
                    <a:pt x="51" y="49"/>
                  </a:cubicBezTo>
                  <a:cubicBezTo>
                    <a:pt x="49" y="51"/>
                    <a:pt x="47" y="53"/>
                    <a:pt x="44" y="54"/>
                  </a:cubicBezTo>
                  <a:cubicBezTo>
                    <a:pt x="41" y="55"/>
                    <a:pt x="37" y="56"/>
                    <a:pt x="34" y="57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0" y="56"/>
                    <a:pt x="16" y="55"/>
                    <a:pt x="13" y="54"/>
                  </a:cubicBezTo>
                  <a:cubicBezTo>
                    <a:pt x="11" y="53"/>
                    <a:pt x="8" y="51"/>
                    <a:pt x="6" y="49"/>
                  </a:cubicBezTo>
                  <a:cubicBezTo>
                    <a:pt x="4" y="47"/>
                    <a:pt x="3" y="44"/>
                    <a:pt x="2" y="41"/>
                  </a:cubicBezTo>
                  <a:cubicBezTo>
                    <a:pt x="1" y="39"/>
                    <a:pt x="0" y="35"/>
                    <a:pt x="0" y="32"/>
                  </a:cubicBezTo>
                  <a:cubicBezTo>
                    <a:pt x="0" y="29"/>
                    <a:pt x="1" y="26"/>
                    <a:pt x="2" y="23"/>
                  </a:cubicBezTo>
                  <a:cubicBezTo>
                    <a:pt x="3" y="20"/>
                    <a:pt x="4" y="18"/>
                    <a:pt x="6" y="16"/>
                  </a:cubicBezTo>
                  <a:cubicBezTo>
                    <a:pt x="8" y="13"/>
                    <a:pt x="11" y="12"/>
                    <a:pt x="14" y="10"/>
                  </a:cubicBezTo>
                  <a:cubicBezTo>
                    <a:pt x="16" y="9"/>
                    <a:pt x="20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34" y="0"/>
                  </a:lnTo>
                  <a:close/>
                  <a:moveTo>
                    <a:pt x="10" y="32"/>
                  </a:moveTo>
                  <a:cubicBezTo>
                    <a:pt x="10" y="35"/>
                    <a:pt x="11" y="37"/>
                    <a:pt x="11" y="39"/>
                  </a:cubicBezTo>
                  <a:cubicBezTo>
                    <a:pt x="12" y="41"/>
                    <a:pt x="13" y="42"/>
                    <a:pt x="14" y="44"/>
                  </a:cubicBezTo>
                  <a:cubicBezTo>
                    <a:pt x="15" y="45"/>
                    <a:pt x="17" y="46"/>
                    <a:pt x="18" y="47"/>
                  </a:cubicBezTo>
                  <a:cubicBezTo>
                    <a:pt x="20" y="48"/>
                    <a:pt x="22" y="49"/>
                    <a:pt x="24" y="4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6"/>
                    <a:pt x="20" y="16"/>
                    <a:pt x="18" y="17"/>
                  </a:cubicBezTo>
                  <a:cubicBezTo>
                    <a:pt x="17" y="18"/>
                    <a:pt x="15" y="19"/>
                    <a:pt x="14" y="20"/>
                  </a:cubicBezTo>
                  <a:cubicBezTo>
                    <a:pt x="13" y="22"/>
                    <a:pt x="12" y="24"/>
                    <a:pt x="11" y="25"/>
                  </a:cubicBezTo>
                  <a:cubicBezTo>
                    <a:pt x="11" y="27"/>
                    <a:pt x="10" y="30"/>
                    <a:pt x="10" y="32"/>
                  </a:cubicBezTo>
                  <a:close/>
                  <a:moveTo>
                    <a:pt x="47" y="32"/>
                  </a:moveTo>
                  <a:cubicBezTo>
                    <a:pt x="47" y="30"/>
                    <a:pt x="46" y="27"/>
                    <a:pt x="46" y="25"/>
                  </a:cubicBezTo>
                  <a:cubicBezTo>
                    <a:pt x="45" y="24"/>
                    <a:pt x="44" y="22"/>
                    <a:pt x="43" y="20"/>
                  </a:cubicBezTo>
                  <a:cubicBezTo>
                    <a:pt x="42" y="19"/>
                    <a:pt x="41" y="18"/>
                    <a:pt x="39" y="17"/>
                  </a:cubicBezTo>
                  <a:cubicBezTo>
                    <a:pt x="37" y="16"/>
                    <a:pt x="36" y="16"/>
                    <a:pt x="34" y="15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6" y="49"/>
                    <a:pt x="37" y="48"/>
                    <a:pt x="39" y="47"/>
                  </a:cubicBezTo>
                  <a:cubicBezTo>
                    <a:pt x="41" y="46"/>
                    <a:pt x="42" y="45"/>
                    <a:pt x="43" y="44"/>
                  </a:cubicBezTo>
                  <a:cubicBezTo>
                    <a:pt x="44" y="42"/>
                    <a:pt x="45" y="41"/>
                    <a:pt x="46" y="39"/>
                  </a:cubicBezTo>
                  <a:cubicBezTo>
                    <a:pt x="46" y="37"/>
                    <a:pt x="47" y="35"/>
                    <a:pt x="47" y="32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254" y="1450"/>
              <a:ext cx="87" cy="130"/>
            </a:xfrm>
            <a:custGeom>
              <a:avLst/>
              <a:gdLst>
                <a:gd name="T0" fmla="*/ 24 w 87"/>
                <a:gd name="T1" fmla="*/ 109 h 130"/>
                <a:gd name="T2" fmla="*/ 87 w 87"/>
                <a:gd name="T3" fmla="*/ 109 h 130"/>
                <a:gd name="T4" fmla="*/ 87 w 87"/>
                <a:gd name="T5" fmla="*/ 130 h 130"/>
                <a:gd name="T6" fmla="*/ 0 w 87"/>
                <a:gd name="T7" fmla="*/ 130 h 130"/>
                <a:gd name="T8" fmla="*/ 0 w 87"/>
                <a:gd name="T9" fmla="*/ 0 h 130"/>
                <a:gd name="T10" fmla="*/ 83 w 87"/>
                <a:gd name="T11" fmla="*/ 0 h 130"/>
                <a:gd name="T12" fmla="*/ 83 w 87"/>
                <a:gd name="T13" fmla="*/ 19 h 130"/>
                <a:gd name="T14" fmla="*/ 24 w 87"/>
                <a:gd name="T15" fmla="*/ 19 h 130"/>
                <a:gd name="T16" fmla="*/ 24 w 87"/>
                <a:gd name="T17" fmla="*/ 52 h 130"/>
                <a:gd name="T18" fmla="*/ 75 w 87"/>
                <a:gd name="T19" fmla="*/ 52 h 130"/>
                <a:gd name="T20" fmla="*/ 75 w 87"/>
                <a:gd name="T21" fmla="*/ 73 h 130"/>
                <a:gd name="T22" fmla="*/ 24 w 87"/>
                <a:gd name="T23" fmla="*/ 73 h 130"/>
                <a:gd name="T24" fmla="*/ 24 w 87"/>
                <a:gd name="T25" fmla="*/ 109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30">
                  <a:moveTo>
                    <a:pt x="24" y="109"/>
                  </a:moveTo>
                  <a:lnTo>
                    <a:pt x="87" y="109"/>
                  </a:lnTo>
                  <a:lnTo>
                    <a:pt x="87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75" y="52"/>
                  </a:lnTo>
                  <a:lnTo>
                    <a:pt x="75" y="73"/>
                  </a:lnTo>
                  <a:lnTo>
                    <a:pt x="24" y="73"/>
                  </a:lnTo>
                  <a:lnTo>
                    <a:pt x="24" y="1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2358" y="1450"/>
              <a:ext cx="132" cy="172"/>
            </a:xfrm>
            <a:custGeom>
              <a:avLst/>
              <a:gdLst>
                <a:gd name="T0" fmla="*/ 9 w 56"/>
                <a:gd name="T1" fmla="*/ 108 h 73"/>
                <a:gd name="T2" fmla="*/ 24 w 56"/>
                <a:gd name="T3" fmla="*/ 90 h 73"/>
                <a:gd name="T4" fmla="*/ 35 w 56"/>
                <a:gd name="T5" fmla="*/ 64 h 73"/>
                <a:gd name="T6" fmla="*/ 42 w 56"/>
                <a:gd name="T7" fmla="*/ 35 h 73"/>
                <a:gd name="T8" fmla="*/ 50 w 56"/>
                <a:gd name="T9" fmla="*/ 0 h 73"/>
                <a:gd name="T10" fmla="*/ 116 w 56"/>
                <a:gd name="T11" fmla="*/ 0 h 73"/>
                <a:gd name="T12" fmla="*/ 116 w 56"/>
                <a:gd name="T13" fmla="*/ 108 h 73"/>
                <a:gd name="T14" fmla="*/ 132 w 56"/>
                <a:gd name="T15" fmla="*/ 108 h 73"/>
                <a:gd name="T16" fmla="*/ 132 w 56"/>
                <a:gd name="T17" fmla="*/ 172 h 73"/>
                <a:gd name="T18" fmla="*/ 108 w 56"/>
                <a:gd name="T19" fmla="*/ 172 h 73"/>
                <a:gd name="T20" fmla="*/ 108 w 56"/>
                <a:gd name="T21" fmla="*/ 130 h 73"/>
                <a:gd name="T22" fmla="*/ 24 w 56"/>
                <a:gd name="T23" fmla="*/ 130 h 73"/>
                <a:gd name="T24" fmla="*/ 24 w 56"/>
                <a:gd name="T25" fmla="*/ 172 h 73"/>
                <a:gd name="T26" fmla="*/ 0 w 56"/>
                <a:gd name="T27" fmla="*/ 172 h 73"/>
                <a:gd name="T28" fmla="*/ 0 w 56"/>
                <a:gd name="T29" fmla="*/ 108 h 73"/>
                <a:gd name="T30" fmla="*/ 9 w 56"/>
                <a:gd name="T31" fmla="*/ 108 h 73"/>
                <a:gd name="T32" fmla="*/ 68 w 56"/>
                <a:gd name="T33" fmla="*/ 19 h 73"/>
                <a:gd name="T34" fmla="*/ 64 w 56"/>
                <a:gd name="T35" fmla="*/ 47 h 73"/>
                <a:gd name="T36" fmla="*/ 57 w 56"/>
                <a:gd name="T37" fmla="*/ 71 h 73"/>
                <a:gd name="T38" fmla="*/ 47 w 56"/>
                <a:gd name="T39" fmla="*/ 90 h 73"/>
                <a:gd name="T40" fmla="*/ 35 w 56"/>
                <a:gd name="T41" fmla="*/ 108 h 73"/>
                <a:gd name="T42" fmla="*/ 35 w 56"/>
                <a:gd name="T43" fmla="*/ 108 h 73"/>
                <a:gd name="T44" fmla="*/ 92 w 56"/>
                <a:gd name="T45" fmla="*/ 108 h 73"/>
                <a:gd name="T46" fmla="*/ 92 w 56"/>
                <a:gd name="T47" fmla="*/ 19 h 73"/>
                <a:gd name="T48" fmla="*/ 68 w 56"/>
                <a:gd name="T49" fmla="*/ 19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73">
                  <a:moveTo>
                    <a:pt x="4" y="46"/>
                  </a:moveTo>
                  <a:cubicBezTo>
                    <a:pt x="6" y="44"/>
                    <a:pt x="8" y="41"/>
                    <a:pt x="10" y="38"/>
                  </a:cubicBezTo>
                  <a:cubicBezTo>
                    <a:pt x="11" y="34"/>
                    <a:pt x="13" y="31"/>
                    <a:pt x="15" y="27"/>
                  </a:cubicBezTo>
                  <a:cubicBezTo>
                    <a:pt x="16" y="23"/>
                    <a:pt x="17" y="19"/>
                    <a:pt x="18" y="15"/>
                  </a:cubicBezTo>
                  <a:cubicBezTo>
                    <a:pt x="19" y="10"/>
                    <a:pt x="20" y="5"/>
                    <a:pt x="2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4" y="46"/>
                  </a:lnTo>
                  <a:close/>
                  <a:moveTo>
                    <a:pt x="29" y="8"/>
                  </a:moveTo>
                  <a:cubicBezTo>
                    <a:pt x="29" y="12"/>
                    <a:pt x="28" y="16"/>
                    <a:pt x="27" y="20"/>
                  </a:cubicBezTo>
                  <a:cubicBezTo>
                    <a:pt x="26" y="23"/>
                    <a:pt x="25" y="27"/>
                    <a:pt x="24" y="30"/>
                  </a:cubicBezTo>
                  <a:cubicBezTo>
                    <a:pt x="23" y="33"/>
                    <a:pt x="22" y="35"/>
                    <a:pt x="20" y="38"/>
                  </a:cubicBezTo>
                  <a:cubicBezTo>
                    <a:pt x="19" y="41"/>
                    <a:pt x="17" y="44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8"/>
                    <a:pt x="39" y="8"/>
                    <a:pt x="39" y="8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2516" y="1450"/>
              <a:ext cx="95" cy="130"/>
            </a:xfrm>
            <a:custGeom>
              <a:avLst/>
              <a:gdLst>
                <a:gd name="T0" fmla="*/ 38 w 40"/>
                <a:gd name="T1" fmla="*/ 78 h 55"/>
                <a:gd name="T2" fmla="*/ 31 w 40"/>
                <a:gd name="T3" fmla="*/ 78 h 55"/>
                <a:gd name="T4" fmla="*/ 26 w 40"/>
                <a:gd name="T5" fmla="*/ 78 h 55"/>
                <a:gd name="T6" fmla="*/ 26 w 40"/>
                <a:gd name="T7" fmla="*/ 130 h 55"/>
                <a:gd name="T8" fmla="*/ 0 w 40"/>
                <a:gd name="T9" fmla="*/ 130 h 55"/>
                <a:gd name="T10" fmla="*/ 0 w 40"/>
                <a:gd name="T11" fmla="*/ 0 h 55"/>
                <a:gd name="T12" fmla="*/ 38 w 40"/>
                <a:gd name="T13" fmla="*/ 0 h 55"/>
                <a:gd name="T14" fmla="*/ 55 w 40"/>
                <a:gd name="T15" fmla="*/ 0 h 55"/>
                <a:gd name="T16" fmla="*/ 69 w 40"/>
                <a:gd name="T17" fmla="*/ 2 h 55"/>
                <a:gd name="T18" fmla="*/ 88 w 40"/>
                <a:gd name="T19" fmla="*/ 17 h 55"/>
                <a:gd name="T20" fmla="*/ 95 w 40"/>
                <a:gd name="T21" fmla="*/ 38 h 55"/>
                <a:gd name="T22" fmla="*/ 93 w 40"/>
                <a:gd name="T23" fmla="*/ 54 h 55"/>
                <a:gd name="T24" fmla="*/ 81 w 40"/>
                <a:gd name="T25" fmla="*/ 69 h 55"/>
                <a:gd name="T26" fmla="*/ 62 w 40"/>
                <a:gd name="T27" fmla="*/ 76 h 55"/>
                <a:gd name="T28" fmla="*/ 38 w 40"/>
                <a:gd name="T29" fmla="*/ 78 h 55"/>
                <a:gd name="T30" fmla="*/ 26 w 40"/>
                <a:gd name="T31" fmla="*/ 59 h 55"/>
                <a:gd name="T32" fmla="*/ 31 w 40"/>
                <a:gd name="T33" fmla="*/ 59 h 55"/>
                <a:gd name="T34" fmla="*/ 38 w 40"/>
                <a:gd name="T35" fmla="*/ 59 h 55"/>
                <a:gd name="T36" fmla="*/ 52 w 40"/>
                <a:gd name="T37" fmla="*/ 57 h 55"/>
                <a:gd name="T38" fmla="*/ 64 w 40"/>
                <a:gd name="T39" fmla="*/ 54 h 55"/>
                <a:gd name="T40" fmla="*/ 69 w 40"/>
                <a:gd name="T41" fmla="*/ 47 h 55"/>
                <a:gd name="T42" fmla="*/ 71 w 40"/>
                <a:gd name="T43" fmla="*/ 38 h 55"/>
                <a:gd name="T44" fmla="*/ 69 w 40"/>
                <a:gd name="T45" fmla="*/ 28 h 55"/>
                <a:gd name="T46" fmla="*/ 59 w 40"/>
                <a:gd name="T47" fmla="*/ 21 h 55"/>
                <a:gd name="T48" fmla="*/ 50 w 40"/>
                <a:gd name="T49" fmla="*/ 19 h 55"/>
                <a:gd name="T50" fmla="*/ 38 w 40"/>
                <a:gd name="T51" fmla="*/ 19 h 55"/>
                <a:gd name="T52" fmla="*/ 26 w 40"/>
                <a:gd name="T53" fmla="*/ 19 h 55"/>
                <a:gd name="T54" fmla="*/ 26 w 40"/>
                <a:gd name="T55" fmla="*/ 59 h 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" h="55">
                  <a:moveTo>
                    <a:pt x="16" y="33"/>
                  </a:move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2" y="2"/>
                    <a:pt x="35" y="4"/>
                    <a:pt x="37" y="7"/>
                  </a:cubicBezTo>
                  <a:cubicBezTo>
                    <a:pt x="39" y="9"/>
                    <a:pt x="40" y="12"/>
                    <a:pt x="40" y="16"/>
                  </a:cubicBezTo>
                  <a:cubicBezTo>
                    <a:pt x="40" y="19"/>
                    <a:pt x="40" y="21"/>
                    <a:pt x="39" y="23"/>
                  </a:cubicBezTo>
                  <a:cubicBezTo>
                    <a:pt x="38" y="26"/>
                    <a:pt x="36" y="27"/>
                    <a:pt x="34" y="29"/>
                  </a:cubicBezTo>
                  <a:cubicBezTo>
                    <a:pt x="32" y="30"/>
                    <a:pt x="29" y="31"/>
                    <a:pt x="26" y="32"/>
                  </a:cubicBezTo>
                  <a:cubicBezTo>
                    <a:pt x="23" y="33"/>
                    <a:pt x="20" y="33"/>
                    <a:pt x="16" y="33"/>
                  </a:cubicBezTo>
                  <a:close/>
                  <a:moveTo>
                    <a:pt x="11" y="25"/>
                  </a:moveTo>
                  <a:cubicBezTo>
                    <a:pt x="11" y="25"/>
                    <a:pt x="12" y="25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5"/>
                    <a:pt x="21" y="25"/>
                    <a:pt x="22" y="24"/>
                  </a:cubicBezTo>
                  <a:cubicBezTo>
                    <a:pt x="24" y="24"/>
                    <a:pt x="26" y="23"/>
                    <a:pt x="27" y="23"/>
                  </a:cubicBezTo>
                  <a:cubicBezTo>
                    <a:pt x="28" y="22"/>
                    <a:pt x="29" y="21"/>
                    <a:pt x="29" y="20"/>
                  </a:cubicBezTo>
                  <a:cubicBezTo>
                    <a:pt x="30" y="19"/>
                    <a:pt x="30" y="17"/>
                    <a:pt x="30" y="16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4" y="9"/>
                    <a:pt x="23" y="9"/>
                    <a:pt x="21" y="8"/>
                  </a:cubicBezTo>
                  <a:cubicBezTo>
                    <a:pt x="20" y="8"/>
                    <a:pt x="18" y="8"/>
                    <a:pt x="16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608" y="1450"/>
              <a:ext cx="125" cy="130"/>
            </a:xfrm>
            <a:custGeom>
              <a:avLst/>
              <a:gdLst>
                <a:gd name="T0" fmla="*/ 87 w 53"/>
                <a:gd name="T1" fmla="*/ 97 h 55"/>
                <a:gd name="T2" fmla="*/ 38 w 53"/>
                <a:gd name="T3" fmla="*/ 97 h 55"/>
                <a:gd name="T4" fmla="*/ 26 w 53"/>
                <a:gd name="T5" fmla="*/ 130 h 55"/>
                <a:gd name="T6" fmla="*/ 0 w 53"/>
                <a:gd name="T7" fmla="*/ 130 h 55"/>
                <a:gd name="T8" fmla="*/ 52 w 53"/>
                <a:gd name="T9" fmla="*/ 0 h 55"/>
                <a:gd name="T10" fmla="*/ 73 w 53"/>
                <a:gd name="T11" fmla="*/ 0 h 55"/>
                <a:gd name="T12" fmla="*/ 125 w 53"/>
                <a:gd name="T13" fmla="*/ 130 h 55"/>
                <a:gd name="T14" fmla="*/ 99 w 53"/>
                <a:gd name="T15" fmla="*/ 130 h 55"/>
                <a:gd name="T16" fmla="*/ 87 w 53"/>
                <a:gd name="T17" fmla="*/ 97 h 55"/>
                <a:gd name="T18" fmla="*/ 64 w 53"/>
                <a:gd name="T19" fmla="*/ 31 h 55"/>
                <a:gd name="T20" fmla="*/ 50 w 53"/>
                <a:gd name="T21" fmla="*/ 64 h 55"/>
                <a:gd name="T22" fmla="*/ 47 w 53"/>
                <a:gd name="T23" fmla="*/ 76 h 55"/>
                <a:gd name="T24" fmla="*/ 80 w 53"/>
                <a:gd name="T25" fmla="*/ 76 h 55"/>
                <a:gd name="T26" fmla="*/ 75 w 53"/>
                <a:gd name="T27" fmla="*/ 64 h 55"/>
                <a:gd name="T28" fmla="*/ 64 w 53"/>
                <a:gd name="T29" fmla="*/ 3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55">
                  <a:moveTo>
                    <a:pt x="37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2" y="55"/>
                    <a:pt x="42" y="55"/>
                    <a:pt x="42" y="55"/>
                  </a:cubicBezTo>
                  <a:lnTo>
                    <a:pt x="37" y="41"/>
                  </a:lnTo>
                  <a:close/>
                  <a:moveTo>
                    <a:pt x="27" y="13"/>
                  </a:moveTo>
                  <a:cubicBezTo>
                    <a:pt x="25" y="19"/>
                    <a:pt x="23" y="24"/>
                    <a:pt x="21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0" y="24"/>
                    <a:pt x="29" y="19"/>
                    <a:pt x="27" y="13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781" y="1448"/>
              <a:ext cx="97" cy="134"/>
            </a:xfrm>
            <a:custGeom>
              <a:avLst/>
              <a:gdLst>
                <a:gd name="T0" fmla="*/ 69 w 41"/>
                <a:gd name="T1" fmla="*/ 19 h 57"/>
                <a:gd name="T2" fmla="*/ 50 w 41"/>
                <a:gd name="T3" fmla="*/ 24 h 57"/>
                <a:gd name="T4" fmla="*/ 35 w 41"/>
                <a:gd name="T5" fmla="*/ 33 h 57"/>
                <a:gd name="T6" fmla="*/ 26 w 41"/>
                <a:gd name="T7" fmla="*/ 47 h 57"/>
                <a:gd name="T8" fmla="*/ 24 w 41"/>
                <a:gd name="T9" fmla="*/ 68 h 57"/>
                <a:gd name="T10" fmla="*/ 26 w 41"/>
                <a:gd name="T11" fmla="*/ 87 h 57"/>
                <a:gd name="T12" fmla="*/ 35 w 41"/>
                <a:gd name="T13" fmla="*/ 101 h 57"/>
                <a:gd name="T14" fmla="*/ 50 w 41"/>
                <a:gd name="T15" fmla="*/ 110 h 57"/>
                <a:gd name="T16" fmla="*/ 66 w 41"/>
                <a:gd name="T17" fmla="*/ 113 h 57"/>
                <a:gd name="T18" fmla="*/ 83 w 41"/>
                <a:gd name="T19" fmla="*/ 113 h 57"/>
                <a:gd name="T20" fmla="*/ 97 w 41"/>
                <a:gd name="T21" fmla="*/ 108 h 57"/>
                <a:gd name="T22" fmla="*/ 97 w 41"/>
                <a:gd name="T23" fmla="*/ 129 h 57"/>
                <a:gd name="T24" fmla="*/ 83 w 41"/>
                <a:gd name="T25" fmla="*/ 132 h 57"/>
                <a:gd name="T26" fmla="*/ 66 w 41"/>
                <a:gd name="T27" fmla="*/ 134 h 57"/>
                <a:gd name="T28" fmla="*/ 38 w 41"/>
                <a:gd name="T29" fmla="*/ 129 h 57"/>
                <a:gd name="T30" fmla="*/ 17 w 41"/>
                <a:gd name="T31" fmla="*/ 115 h 57"/>
                <a:gd name="T32" fmla="*/ 2 w 41"/>
                <a:gd name="T33" fmla="*/ 94 h 57"/>
                <a:gd name="T34" fmla="*/ 0 w 41"/>
                <a:gd name="T35" fmla="*/ 68 h 57"/>
                <a:gd name="T36" fmla="*/ 2 w 41"/>
                <a:gd name="T37" fmla="*/ 42 h 57"/>
                <a:gd name="T38" fmla="*/ 17 w 41"/>
                <a:gd name="T39" fmla="*/ 19 h 57"/>
                <a:gd name="T40" fmla="*/ 38 w 41"/>
                <a:gd name="T41" fmla="*/ 5 h 57"/>
                <a:gd name="T42" fmla="*/ 66 w 41"/>
                <a:gd name="T43" fmla="*/ 0 h 57"/>
                <a:gd name="T44" fmla="*/ 83 w 41"/>
                <a:gd name="T45" fmla="*/ 0 h 57"/>
                <a:gd name="T46" fmla="*/ 95 w 41"/>
                <a:gd name="T47" fmla="*/ 5 h 57"/>
                <a:gd name="T48" fmla="*/ 95 w 41"/>
                <a:gd name="T49" fmla="*/ 24 h 57"/>
                <a:gd name="T50" fmla="*/ 80 w 41"/>
                <a:gd name="T51" fmla="*/ 21 h 57"/>
                <a:gd name="T52" fmla="*/ 69 w 41"/>
                <a:gd name="T53" fmla="*/ 19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57">
                  <a:moveTo>
                    <a:pt x="29" y="8"/>
                  </a:moveTo>
                  <a:cubicBezTo>
                    <a:pt x="26" y="8"/>
                    <a:pt x="24" y="9"/>
                    <a:pt x="21" y="10"/>
                  </a:cubicBezTo>
                  <a:cubicBezTo>
                    <a:pt x="19" y="10"/>
                    <a:pt x="17" y="12"/>
                    <a:pt x="15" y="14"/>
                  </a:cubicBezTo>
                  <a:cubicBezTo>
                    <a:pt x="14" y="15"/>
                    <a:pt x="12" y="17"/>
                    <a:pt x="11" y="20"/>
                  </a:cubicBezTo>
                  <a:cubicBezTo>
                    <a:pt x="10" y="22"/>
                    <a:pt x="10" y="25"/>
                    <a:pt x="10" y="29"/>
                  </a:cubicBezTo>
                  <a:cubicBezTo>
                    <a:pt x="10" y="32"/>
                    <a:pt x="10" y="35"/>
                    <a:pt x="11" y="37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6" y="45"/>
                    <a:pt x="18" y="46"/>
                    <a:pt x="21" y="47"/>
                  </a:cubicBezTo>
                  <a:cubicBezTo>
                    <a:pt x="23" y="48"/>
                    <a:pt x="26" y="48"/>
                    <a:pt x="28" y="48"/>
                  </a:cubicBezTo>
                  <a:cubicBezTo>
                    <a:pt x="31" y="48"/>
                    <a:pt x="33" y="48"/>
                    <a:pt x="35" y="48"/>
                  </a:cubicBezTo>
                  <a:cubicBezTo>
                    <a:pt x="37" y="47"/>
                    <a:pt x="39" y="47"/>
                    <a:pt x="41" y="4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7" y="56"/>
                    <a:pt x="35" y="56"/>
                  </a:cubicBezTo>
                  <a:cubicBezTo>
                    <a:pt x="33" y="57"/>
                    <a:pt x="30" y="57"/>
                    <a:pt x="28" y="57"/>
                  </a:cubicBezTo>
                  <a:cubicBezTo>
                    <a:pt x="23" y="57"/>
                    <a:pt x="19" y="56"/>
                    <a:pt x="16" y="55"/>
                  </a:cubicBezTo>
                  <a:cubicBezTo>
                    <a:pt x="12" y="53"/>
                    <a:pt x="9" y="52"/>
                    <a:pt x="7" y="49"/>
                  </a:cubicBezTo>
                  <a:cubicBezTo>
                    <a:pt x="4" y="47"/>
                    <a:pt x="3" y="44"/>
                    <a:pt x="1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5"/>
                    <a:pt x="0" y="21"/>
                    <a:pt x="1" y="18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0"/>
                    <a:pt x="39" y="1"/>
                    <a:pt x="40" y="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9"/>
                    <a:pt x="36" y="9"/>
                    <a:pt x="34" y="9"/>
                  </a:cubicBezTo>
                  <a:cubicBezTo>
                    <a:pt x="32" y="8"/>
                    <a:pt x="31" y="8"/>
                    <a:pt x="29" y="8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2901" y="1450"/>
              <a:ext cx="99" cy="130"/>
            </a:xfrm>
            <a:custGeom>
              <a:avLst/>
              <a:gdLst>
                <a:gd name="T0" fmla="*/ 94 w 42"/>
                <a:gd name="T1" fmla="*/ 33 h 55"/>
                <a:gd name="T2" fmla="*/ 92 w 42"/>
                <a:gd name="T3" fmla="*/ 50 h 55"/>
                <a:gd name="T4" fmla="*/ 78 w 42"/>
                <a:gd name="T5" fmla="*/ 61 h 55"/>
                <a:gd name="T6" fmla="*/ 78 w 42"/>
                <a:gd name="T7" fmla="*/ 61 h 55"/>
                <a:gd name="T8" fmla="*/ 87 w 42"/>
                <a:gd name="T9" fmla="*/ 66 h 55"/>
                <a:gd name="T10" fmla="*/ 94 w 42"/>
                <a:gd name="T11" fmla="*/ 71 h 55"/>
                <a:gd name="T12" fmla="*/ 99 w 42"/>
                <a:gd name="T13" fmla="*/ 80 h 55"/>
                <a:gd name="T14" fmla="*/ 99 w 42"/>
                <a:gd name="T15" fmla="*/ 90 h 55"/>
                <a:gd name="T16" fmla="*/ 99 w 42"/>
                <a:gd name="T17" fmla="*/ 99 h 55"/>
                <a:gd name="T18" fmla="*/ 94 w 42"/>
                <a:gd name="T19" fmla="*/ 111 h 55"/>
                <a:gd name="T20" fmla="*/ 83 w 42"/>
                <a:gd name="T21" fmla="*/ 121 h 55"/>
                <a:gd name="T22" fmla="*/ 68 w 42"/>
                <a:gd name="T23" fmla="*/ 128 h 55"/>
                <a:gd name="T24" fmla="*/ 61 w 42"/>
                <a:gd name="T25" fmla="*/ 128 h 55"/>
                <a:gd name="T26" fmla="*/ 57 w 42"/>
                <a:gd name="T27" fmla="*/ 130 h 55"/>
                <a:gd name="T28" fmla="*/ 47 w 42"/>
                <a:gd name="T29" fmla="*/ 130 h 55"/>
                <a:gd name="T30" fmla="*/ 38 w 42"/>
                <a:gd name="T31" fmla="*/ 130 h 55"/>
                <a:gd name="T32" fmla="*/ 0 w 42"/>
                <a:gd name="T33" fmla="*/ 130 h 55"/>
                <a:gd name="T34" fmla="*/ 0 w 42"/>
                <a:gd name="T35" fmla="*/ 0 h 55"/>
                <a:gd name="T36" fmla="*/ 45 w 42"/>
                <a:gd name="T37" fmla="*/ 0 h 55"/>
                <a:gd name="T38" fmla="*/ 68 w 42"/>
                <a:gd name="T39" fmla="*/ 2 h 55"/>
                <a:gd name="T40" fmla="*/ 80 w 42"/>
                <a:gd name="T41" fmla="*/ 7 h 55"/>
                <a:gd name="T42" fmla="*/ 90 w 42"/>
                <a:gd name="T43" fmla="*/ 17 h 55"/>
                <a:gd name="T44" fmla="*/ 92 w 42"/>
                <a:gd name="T45" fmla="*/ 24 h 55"/>
                <a:gd name="T46" fmla="*/ 94 w 42"/>
                <a:gd name="T47" fmla="*/ 33 h 55"/>
                <a:gd name="T48" fmla="*/ 45 w 42"/>
                <a:gd name="T49" fmla="*/ 52 h 55"/>
                <a:gd name="T50" fmla="*/ 61 w 42"/>
                <a:gd name="T51" fmla="*/ 52 h 55"/>
                <a:gd name="T52" fmla="*/ 68 w 42"/>
                <a:gd name="T53" fmla="*/ 45 h 55"/>
                <a:gd name="T54" fmla="*/ 71 w 42"/>
                <a:gd name="T55" fmla="*/ 35 h 55"/>
                <a:gd name="T56" fmla="*/ 68 w 42"/>
                <a:gd name="T57" fmla="*/ 26 h 55"/>
                <a:gd name="T58" fmla="*/ 59 w 42"/>
                <a:gd name="T59" fmla="*/ 21 h 55"/>
                <a:gd name="T60" fmla="*/ 52 w 42"/>
                <a:gd name="T61" fmla="*/ 19 h 55"/>
                <a:gd name="T62" fmla="*/ 45 w 42"/>
                <a:gd name="T63" fmla="*/ 19 h 55"/>
                <a:gd name="T64" fmla="*/ 24 w 42"/>
                <a:gd name="T65" fmla="*/ 19 h 55"/>
                <a:gd name="T66" fmla="*/ 24 w 42"/>
                <a:gd name="T67" fmla="*/ 52 h 55"/>
                <a:gd name="T68" fmla="*/ 45 w 42"/>
                <a:gd name="T69" fmla="*/ 52 h 55"/>
                <a:gd name="T70" fmla="*/ 24 w 42"/>
                <a:gd name="T71" fmla="*/ 73 h 55"/>
                <a:gd name="T72" fmla="*/ 24 w 42"/>
                <a:gd name="T73" fmla="*/ 109 h 55"/>
                <a:gd name="T74" fmla="*/ 40 w 42"/>
                <a:gd name="T75" fmla="*/ 109 h 55"/>
                <a:gd name="T76" fmla="*/ 50 w 42"/>
                <a:gd name="T77" fmla="*/ 109 h 55"/>
                <a:gd name="T78" fmla="*/ 59 w 42"/>
                <a:gd name="T79" fmla="*/ 109 h 55"/>
                <a:gd name="T80" fmla="*/ 66 w 42"/>
                <a:gd name="T81" fmla="*/ 106 h 55"/>
                <a:gd name="T82" fmla="*/ 71 w 42"/>
                <a:gd name="T83" fmla="*/ 102 h 55"/>
                <a:gd name="T84" fmla="*/ 75 w 42"/>
                <a:gd name="T85" fmla="*/ 97 h 55"/>
                <a:gd name="T86" fmla="*/ 75 w 42"/>
                <a:gd name="T87" fmla="*/ 90 h 55"/>
                <a:gd name="T88" fmla="*/ 73 w 42"/>
                <a:gd name="T89" fmla="*/ 80 h 55"/>
                <a:gd name="T90" fmla="*/ 64 w 42"/>
                <a:gd name="T91" fmla="*/ 76 h 55"/>
                <a:gd name="T92" fmla="*/ 57 w 42"/>
                <a:gd name="T93" fmla="*/ 73 h 55"/>
                <a:gd name="T94" fmla="*/ 47 w 42"/>
                <a:gd name="T95" fmla="*/ 73 h 55"/>
                <a:gd name="T96" fmla="*/ 24 w 42"/>
                <a:gd name="T97" fmla="*/ 73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" h="55">
                  <a:moveTo>
                    <a:pt x="40" y="14"/>
                  </a:moveTo>
                  <a:cubicBezTo>
                    <a:pt x="40" y="17"/>
                    <a:pt x="40" y="19"/>
                    <a:pt x="39" y="21"/>
                  </a:cubicBezTo>
                  <a:cubicBezTo>
                    <a:pt x="37" y="23"/>
                    <a:pt x="36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5" y="27"/>
                    <a:pt x="36" y="27"/>
                    <a:pt x="37" y="28"/>
                  </a:cubicBezTo>
                  <a:cubicBezTo>
                    <a:pt x="38" y="29"/>
                    <a:pt x="39" y="29"/>
                    <a:pt x="40" y="30"/>
                  </a:cubicBezTo>
                  <a:cubicBezTo>
                    <a:pt x="41" y="31"/>
                    <a:pt x="41" y="33"/>
                    <a:pt x="42" y="34"/>
                  </a:cubicBezTo>
                  <a:cubicBezTo>
                    <a:pt x="42" y="35"/>
                    <a:pt x="42" y="37"/>
                    <a:pt x="42" y="38"/>
                  </a:cubicBezTo>
                  <a:cubicBezTo>
                    <a:pt x="42" y="39"/>
                    <a:pt x="42" y="41"/>
                    <a:pt x="42" y="42"/>
                  </a:cubicBezTo>
                  <a:cubicBezTo>
                    <a:pt x="41" y="44"/>
                    <a:pt x="41" y="45"/>
                    <a:pt x="40" y="47"/>
                  </a:cubicBezTo>
                  <a:cubicBezTo>
                    <a:pt x="39" y="48"/>
                    <a:pt x="37" y="50"/>
                    <a:pt x="35" y="51"/>
                  </a:cubicBezTo>
                  <a:cubicBezTo>
                    <a:pt x="34" y="52"/>
                    <a:pt x="31" y="53"/>
                    <a:pt x="29" y="54"/>
                  </a:cubicBezTo>
                  <a:cubicBezTo>
                    <a:pt x="28" y="54"/>
                    <a:pt x="27" y="54"/>
                    <a:pt x="26" y="54"/>
                  </a:cubicBezTo>
                  <a:cubicBezTo>
                    <a:pt x="26" y="54"/>
                    <a:pt x="25" y="54"/>
                    <a:pt x="24" y="55"/>
                  </a:cubicBezTo>
                  <a:cubicBezTo>
                    <a:pt x="23" y="55"/>
                    <a:pt x="22" y="55"/>
                    <a:pt x="20" y="55"/>
                  </a:cubicBezTo>
                  <a:cubicBezTo>
                    <a:pt x="19" y="55"/>
                    <a:pt x="18" y="55"/>
                    <a:pt x="1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0"/>
                    <a:pt x="29" y="1"/>
                  </a:cubicBezTo>
                  <a:cubicBezTo>
                    <a:pt x="31" y="2"/>
                    <a:pt x="33" y="2"/>
                    <a:pt x="34" y="3"/>
                  </a:cubicBezTo>
                  <a:cubicBezTo>
                    <a:pt x="35" y="4"/>
                    <a:pt x="37" y="5"/>
                    <a:pt x="38" y="7"/>
                  </a:cubicBezTo>
                  <a:cubicBezTo>
                    <a:pt x="38" y="8"/>
                    <a:pt x="39" y="9"/>
                    <a:pt x="39" y="10"/>
                  </a:cubicBezTo>
                  <a:cubicBezTo>
                    <a:pt x="40" y="12"/>
                    <a:pt x="40" y="13"/>
                    <a:pt x="40" y="14"/>
                  </a:cubicBezTo>
                  <a:close/>
                  <a:moveTo>
                    <a:pt x="19" y="22"/>
                  </a:moveTo>
                  <a:cubicBezTo>
                    <a:pt x="22" y="22"/>
                    <a:pt x="24" y="22"/>
                    <a:pt x="26" y="22"/>
                  </a:cubicBezTo>
                  <a:cubicBezTo>
                    <a:pt x="27" y="21"/>
                    <a:pt x="28" y="20"/>
                    <a:pt x="29" y="19"/>
                  </a:cubicBezTo>
                  <a:cubicBezTo>
                    <a:pt x="29" y="18"/>
                    <a:pt x="30" y="17"/>
                    <a:pt x="30" y="15"/>
                  </a:cubicBezTo>
                  <a:cubicBezTo>
                    <a:pt x="30" y="14"/>
                    <a:pt x="29" y="12"/>
                    <a:pt x="29" y="11"/>
                  </a:cubicBezTo>
                  <a:cubicBezTo>
                    <a:pt x="28" y="10"/>
                    <a:pt x="27" y="9"/>
                    <a:pt x="25" y="9"/>
                  </a:cubicBezTo>
                  <a:cubicBezTo>
                    <a:pt x="24" y="9"/>
                    <a:pt x="23" y="8"/>
                    <a:pt x="22" y="8"/>
                  </a:cubicBezTo>
                  <a:cubicBezTo>
                    <a:pt x="21" y="8"/>
                    <a:pt x="20" y="8"/>
                    <a:pt x="1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9" y="22"/>
                  </a:lnTo>
                  <a:close/>
                  <a:moveTo>
                    <a:pt x="10" y="31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5"/>
                    <a:pt x="27" y="45"/>
                    <a:pt x="28" y="45"/>
                  </a:cubicBezTo>
                  <a:cubicBezTo>
                    <a:pt x="29" y="44"/>
                    <a:pt x="30" y="43"/>
                    <a:pt x="30" y="43"/>
                  </a:cubicBezTo>
                  <a:cubicBezTo>
                    <a:pt x="31" y="42"/>
                    <a:pt x="31" y="41"/>
                    <a:pt x="32" y="41"/>
                  </a:cubicBezTo>
                  <a:cubicBezTo>
                    <a:pt x="32" y="40"/>
                    <a:pt x="32" y="39"/>
                    <a:pt x="32" y="38"/>
                  </a:cubicBezTo>
                  <a:cubicBezTo>
                    <a:pt x="32" y="37"/>
                    <a:pt x="32" y="35"/>
                    <a:pt x="31" y="34"/>
                  </a:cubicBezTo>
                  <a:cubicBezTo>
                    <a:pt x="30" y="33"/>
                    <a:pt x="29" y="32"/>
                    <a:pt x="27" y="32"/>
                  </a:cubicBezTo>
                  <a:cubicBezTo>
                    <a:pt x="26" y="31"/>
                    <a:pt x="25" y="31"/>
                    <a:pt x="24" y="31"/>
                  </a:cubicBezTo>
                  <a:cubicBezTo>
                    <a:pt x="23" y="31"/>
                    <a:pt x="22" y="31"/>
                    <a:pt x="20" y="31"/>
                  </a:cubicBezTo>
                  <a:lnTo>
                    <a:pt x="10" y="3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026" y="1450"/>
              <a:ext cx="88" cy="130"/>
            </a:xfrm>
            <a:custGeom>
              <a:avLst/>
              <a:gdLst>
                <a:gd name="T0" fmla="*/ 24 w 88"/>
                <a:gd name="T1" fmla="*/ 109 h 130"/>
                <a:gd name="T2" fmla="*/ 88 w 88"/>
                <a:gd name="T3" fmla="*/ 109 h 130"/>
                <a:gd name="T4" fmla="*/ 88 w 88"/>
                <a:gd name="T5" fmla="*/ 130 h 130"/>
                <a:gd name="T6" fmla="*/ 0 w 88"/>
                <a:gd name="T7" fmla="*/ 130 h 130"/>
                <a:gd name="T8" fmla="*/ 0 w 88"/>
                <a:gd name="T9" fmla="*/ 0 h 130"/>
                <a:gd name="T10" fmla="*/ 83 w 88"/>
                <a:gd name="T11" fmla="*/ 0 h 130"/>
                <a:gd name="T12" fmla="*/ 83 w 88"/>
                <a:gd name="T13" fmla="*/ 19 h 130"/>
                <a:gd name="T14" fmla="*/ 24 w 88"/>
                <a:gd name="T15" fmla="*/ 19 h 130"/>
                <a:gd name="T16" fmla="*/ 24 w 88"/>
                <a:gd name="T17" fmla="*/ 52 h 130"/>
                <a:gd name="T18" fmla="*/ 76 w 88"/>
                <a:gd name="T19" fmla="*/ 52 h 130"/>
                <a:gd name="T20" fmla="*/ 76 w 88"/>
                <a:gd name="T21" fmla="*/ 73 h 130"/>
                <a:gd name="T22" fmla="*/ 24 w 88"/>
                <a:gd name="T23" fmla="*/ 73 h 130"/>
                <a:gd name="T24" fmla="*/ 24 w 88"/>
                <a:gd name="T25" fmla="*/ 109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30">
                  <a:moveTo>
                    <a:pt x="24" y="109"/>
                  </a:moveTo>
                  <a:lnTo>
                    <a:pt x="88" y="109"/>
                  </a:lnTo>
                  <a:lnTo>
                    <a:pt x="88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76" y="52"/>
                  </a:lnTo>
                  <a:lnTo>
                    <a:pt x="76" y="73"/>
                  </a:lnTo>
                  <a:lnTo>
                    <a:pt x="24" y="73"/>
                  </a:lnTo>
                  <a:lnTo>
                    <a:pt x="24" y="1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126" y="1450"/>
              <a:ext cx="108" cy="130"/>
            </a:xfrm>
            <a:custGeom>
              <a:avLst/>
              <a:gdLst>
                <a:gd name="T0" fmla="*/ 66 w 108"/>
                <a:gd name="T1" fmla="*/ 130 h 130"/>
                <a:gd name="T2" fmla="*/ 42 w 108"/>
                <a:gd name="T3" fmla="*/ 130 h 130"/>
                <a:gd name="T4" fmla="*/ 42 w 108"/>
                <a:gd name="T5" fmla="*/ 19 h 130"/>
                <a:gd name="T6" fmla="*/ 0 w 108"/>
                <a:gd name="T7" fmla="*/ 19 h 130"/>
                <a:gd name="T8" fmla="*/ 0 w 108"/>
                <a:gd name="T9" fmla="*/ 0 h 130"/>
                <a:gd name="T10" fmla="*/ 108 w 108"/>
                <a:gd name="T11" fmla="*/ 0 h 130"/>
                <a:gd name="T12" fmla="*/ 108 w 108"/>
                <a:gd name="T13" fmla="*/ 19 h 130"/>
                <a:gd name="T14" fmla="*/ 66 w 108"/>
                <a:gd name="T15" fmla="*/ 19 h 130"/>
                <a:gd name="T16" fmla="*/ 66 w 108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30">
                  <a:moveTo>
                    <a:pt x="66" y="130"/>
                  </a:moveTo>
                  <a:lnTo>
                    <a:pt x="42" y="130"/>
                  </a:lnTo>
                  <a:lnTo>
                    <a:pt x="4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9"/>
                  </a:lnTo>
                  <a:lnTo>
                    <a:pt x="66" y="19"/>
                  </a:lnTo>
                  <a:lnTo>
                    <a:pt x="66" y="1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3241" y="1448"/>
              <a:ext cx="128" cy="134"/>
            </a:xfrm>
            <a:custGeom>
              <a:avLst/>
              <a:gdLst>
                <a:gd name="T0" fmla="*/ 128 w 54"/>
                <a:gd name="T1" fmla="*/ 66 h 57"/>
                <a:gd name="T2" fmla="*/ 123 w 54"/>
                <a:gd name="T3" fmla="*/ 94 h 57"/>
                <a:gd name="T4" fmla="*/ 111 w 54"/>
                <a:gd name="T5" fmla="*/ 115 h 57"/>
                <a:gd name="T6" fmla="*/ 90 w 54"/>
                <a:gd name="T7" fmla="*/ 129 h 57"/>
                <a:gd name="T8" fmla="*/ 64 w 54"/>
                <a:gd name="T9" fmla="*/ 134 h 57"/>
                <a:gd name="T10" fmla="*/ 38 w 54"/>
                <a:gd name="T11" fmla="*/ 129 h 57"/>
                <a:gd name="T12" fmla="*/ 17 w 54"/>
                <a:gd name="T13" fmla="*/ 115 h 57"/>
                <a:gd name="T14" fmla="*/ 5 w 54"/>
                <a:gd name="T15" fmla="*/ 94 h 57"/>
                <a:gd name="T16" fmla="*/ 0 w 54"/>
                <a:gd name="T17" fmla="*/ 66 h 57"/>
                <a:gd name="T18" fmla="*/ 5 w 54"/>
                <a:gd name="T19" fmla="*/ 40 h 57"/>
                <a:gd name="T20" fmla="*/ 17 w 54"/>
                <a:gd name="T21" fmla="*/ 19 h 57"/>
                <a:gd name="T22" fmla="*/ 38 w 54"/>
                <a:gd name="T23" fmla="*/ 5 h 57"/>
                <a:gd name="T24" fmla="*/ 64 w 54"/>
                <a:gd name="T25" fmla="*/ 0 h 57"/>
                <a:gd name="T26" fmla="*/ 90 w 54"/>
                <a:gd name="T27" fmla="*/ 5 h 57"/>
                <a:gd name="T28" fmla="*/ 111 w 54"/>
                <a:gd name="T29" fmla="*/ 19 h 57"/>
                <a:gd name="T30" fmla="*/ 123 w 54"/>
                <a:gd name="T31" fmla="*/ 40 h 57"/>
                <a:gd name="T32" fmla="*/ 128 w 54"/>
                <a:gd name="T33" fmla="*/ 66 h 57"/>
                <a:gd name="T34" fmla="*/ 102 w 54"/>
                <a:gd name="T35" fmla="*/ 66 h 57"/>
                <a:gd name="T36" fmla="*/ 100 w 54"/>
                <a:gd name="T37" fmla="*/ 45 h 57"/>
                <a:gd name="T38" fmla="*/ 92 w 54"/>
                <a:gd name="T39" fmla="*/ 31 h 57"/>
                <a:gd name="T40" fmla="*/ 81 w 54"/>
                <a:gd name="T41" fmla="*/ 21 h 57"/>
                <a:gd name="T42" fmla="*/ 64 w 54"/>
                <a:gd name="T43" fmla="*/ 19 h 57"/>
                <a:gd name="T44" fmla="*/ 47 w 54"/>
                <a:gd name="T45" fmla="*/ 21 h 57"/>
                <a:gd name="T46" fmla="*/ 36 w 54"/>
                <a:gd name="T47" fmla="*/ 31 h 57"/>
                <a:gd name="T48" fmla="*/ 28 w 54"/>
                <a:gd name="T49" fmla="*/ 45 h 57"/>
                <a:gd name="T50" fmla="*/ 26 w 54"/>
                <a:gd name="T51" fmla="*/ 66 h 57"/>
                <a:gd name="T52" fmla="*/ 28 w 54"/>
                <a:gd name="T53" fmla="*/ 87 h 57"/>
                <a:gd name="T54" fmla="*/ 36 w 54"/>
                <a:gd name="T55" fmla="*/ 101 h 57"/>
                <a:gd name="T56" fmla="*/ 47 w 54"/>
                <a:gd name="T57" fmla="*/ 110 h 57"/>
                <a:gd name="T58" fmla="*/ 64 w 54"/>
                <a:gd name="T59" fmla="*/ 113 h 57"/>
                <a:gd name="T60" fmla="*/ 81 w 54"/>
                <a:gd name="T61" fmla="*/ 110 h 57"/>
                <a:gd name="T62" fmla="*/ 92 w 54"/>
                <a:gd name="T63" fmla="*/ 101 h 57"/>
                <a:gd name="T64" fmla="*/ 100 w 54"/>
                <a:gd name="T65" fmla="*/ 87 h 57"/>
                <a:gd name="T66" fmla="*/ 102 w 54"/>
                <a:gd name="T67" fmla="*/ 66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57">
                  <a:moveTo>
                    <a:pt x="54" y="28"/>
                  </a:moveTo>
                  <a:cubicBezTo>
                    <a:pt x="54" y="32"/>
                    <a:pt x="53" y="36"/>
                    <a:pt x="52" y="40"/>
                  </a:cubicBezTo>
                  <a:cubicBezTo>
                    <a:pt x="51" y="43"/>
                    <a:pt x="49" y="46"/>
                    <a:pt x="47" y="49"/>
                  </a:cubicBezTo>
                  <a:cubicBezTo>
                    <a:pt x="45" y="51"/>
                    <a:pt x="42" y="53"/>
                    <a:pt x="38" y="55"/>
                  </a:cubicBezTo>
                  <a:cubicBezTo>
                    <a:pt x="35" y="56"/>
                    <a:pt x="31" y="57"/>
                    <a:pt x="27" y="57"/>
                  </a:cubicBezTo>
                  <a:cubicBezTo>
                    <a:pt x="23" y="57"/>
                    <a:pt x="19" y="56"/>
                    <a:pt x="16" y="55"/>
                  </a:cubicBezTo>
                  <a:cubicBezTo>
                    <a:pt x="12" y="53"/>
                    <a:pt x="9" y="51"/>
                    <a:pt x="7" y="49"/>
                  </a:cubicBezTo>
                  <a:cubicBezTo>
                    <a:pt x="5" y="46"/>
                    <a:pt x="3" y="43"/>
                    <a:pt x="2" y="40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6" y="2"/>
                  </a:cubicBezTo>
                  <a:cubicBezTo>
                    <a:pt x="19" y="0"/>
                    <a:pt x="23" y="0"/>
                    <a:pt x="27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5" y="5"/>
                    <a:pt x="47" y="8"/>
                  </a:cubicBezTo>
                  <a:cubicBezTo>
                    <a:pt x="49" y="10"/>
                    <a:pt x="51" y="13"/>
                    <a:pt x="52" y="17"/>
                  </a:cubicBezTo>
                  <a:cubicBezTo>
                    <a:pt x="53" y="20"/>
                    <a:pt x="54" y="24"/>
                    <a:pt x="54" y="28"/>
                  </a:cubicBezTo>
                  <a:close/>
                  <a:moveTo>
                    <a:pt x="43" y="28"/>
                  </a:moveTo>
                  <a:cubicBezTo>
                    <a:pt x="43" y="25"/>
                    <a:pt x="43" y="22"/>
                    <a:pt x="42" y="19"/>
                  </a:cubicBezTo>
                  <a:cubicBezTo>
                    <a:pt x="41" y="17"/>
                    <a:pt x="40" y="15"/>
                    <a:pt x="39" y="13"/>
                  </a:cubicBezTo>
                  <a:cubicBezTo>
                    <a:pt x="37" y="12"/>
                    <a:pt x="36" y="10"/>
                    <a:pt x="34" y="9"/>
                  </a:cubicBezTo>
                  <a:cubicBezTo>
                    <a:pt x="32" y="9"/>
                    <a:pt x="29" y="8"/>
                    <a:pt x="27" y="8"/>
                  </a:cubicBezTo>
                  <a:cubicBezTo>
                    <a:pt x="25" y="8"/>
                    <a:pt x="22" y="9"/>
                    <a:pt x="20" y="9"/>
                  </a:cubicBezTo>
                  <a:cubicBezTo>
                    <a:pt x="18" y="10"/>
                    <a:pt x="17" y="12"/>
                    <a:pt x="15" y="13"/>
                  </a:cubicBezTo>
                  <a:cubicBezTo>
                    <a:pt x="14" y="15"/>
                    <a:pt x="13" y="17"/>
                    <a:pt x="12" y="19"/>
                  </a:cubicBezTo>
                  <a:cubicBezTo>
                    <a:pt x="11" y="22"/>
                    <a:pt x="11" y="25"/>
                    <a:pt x="11" y="28"/>
                  </a:cubicBezTo>
                  <a:cubicBezTo>
                    <a:pt x="11" y="32"/>
                    <a:pt x="11" y="35"/>
                    <a:pt x="12" y="37"/>
                  </a:cubicBezTo>
                  <a:cubicBezTo>
                    <a:pt x="13" y="40"/>
                    <a:pt x="14" y="42"/>
                    <a:pt x="15" y="43"/>
                  </a:cubicBezTo>
                  <a:cubicBezTo>
                    <a:pt x="17" y="45"/>
                    <a:pt x="18" y="46"/>
                    <a:pt x="20" y="47"/>
                  </a:cubicBezTo>
                  <a:cubicBezTo>
                    <a:pt x="22" y="48"/>
                    <a:pt x="25" y="48"/>
                    <a:pt x="27" y="48"/>
                  </a:cubicBezTo>
                  <a:cubicBezTo>
                    <a:pt x="29" y="48"/>
                    <a:pt x="32" y="48"/>
                    <a:pt x="34" y="47"/>
                  </a:cubicBezTo>
                  <a:cubicBezTo>
                    <a:pt x="36" y="46"/>
                    <a:pt x="37" y="45"/>
                    <a:pt x="39" y="43"/>
                  </a:cubicBezTo>
                  <a:cubicBezTo>
                    <a:pt x="40" y="42"/>
                    <a:pt x="41" y="40"/>
                    <a:pt x="42" y="37"/>
                  </a:cubicBezTo>
                  <a:cubicBezTo>
                    <a:pt x="43" y="35"/>
                    <a:pt x="43" y="32"/>
                    <a:pt x="43" y="28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376" y="1450"/>
              <a:ext cx="109" cy="130"/>
            </a:xfrm>
            <a:custGeom>
              <a:avLst/>
              <a:gdLst>
                <a:gd name="T0" fmla="*/ 66 w 109"/>
                <a:gd name="T1" fmla="*/ 130 h 130"/>
                <a:gd name="T2" fmla="*/ 43 w 109"/>
                <a:gd name="T3" fmla="*/ 130 h 130"/>
                <a:gd name="T4" fmla="*/ 43 w 109"/>
                <a:gd name="T5" fmla="*/ 19 h 130"/>
                <a:gd name="T6" fmla="*/ 0 w 109"/>
                <a:gd name="T7" fmla="*/ 19 h 130"/>
                <a:gd name="T8" fmla="*/ 0 w 109"/>
                <a:gd name="T9" fmla="*/ 0 h 130"/>
                <a:gd name="T10" fmla="*/ 109 w 109"/>
                <a:gd name="T11" fmla="*/ 0 h 130"/>
                <a:gd name="T12" fmla="*/ 109 w 109"/>
                <a:gd name="T13" fmla="*/ 19 h 130"/>
                <a:gd name="T14" fmla="*/ 66 w 109"/>
                <a:gd name="T15" fmla="*/ 19 h 130"/>
                <a:gd name="T16" fmla="*/ 66 w 109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30">
                  <a:moveTo>
                    <a:pt x="66" y="130"/>
                  </a:moveTo>
                  <a:lnTo>
                    <a:pt x="43" y="130"/>
                  </a:lnTo>
                  <a:lnTo>
                    <a:pt x="4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19"/>
                  </a:lnTo>
                  <a:lnTo>
                    <a:pt x="66" y="19"/>
                  </a:lnTo>
                  <a:lnTo>
                    <a:pt x="66" y="1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504" y="1450"/>
              <a:ext cx="87" cy="130"/>
            </a:xfrm>
            <a:custGeom>
              <a:avLst/>
              <a:gdLst>
                <a:gd name="T0" fmla="*/ 23 w 87"/>
                <a:gd name="T1" fmla="*/ 109 h 130"/>
                <a:gd name="T2" fmla="*/ 87 w 87"/>
                <a:gd name="T3" fmla="*/ 109 h 130"/>
                <a:gd name="T4" fmla="*/ 87 w 87"/>
                <a:gd name="T5" fmla="*/ 130 h 130"/>
                <a:gd name="T6" fmla="*/ 0 w 87"/>
                <a:gd name="T7" fmla="*/ 130 h 130"/>
                <a:gd name="T8" fmla="*/ 0 w 87"/>
                <a:gd name="T9" fmla="*/ 0 h 130"/>
                <a:gd name="T10" fmla="*/ 82 w 87"/>
                <a:gd name="T11" fmla="*/ 0 h 130"/>
                <a:gd name="T12" fmla="*/ 82 w 87"/>
                <a:gd name="T13" fmla="*/ 19 h 130"/>
                <a:gd name="T14" fmla="*/ 23 w 87"/>
                <a:gd name="T15" fmla="*/ 19 h 130"/>
                <a:gd name="T16" fmla="*/ 23 w 87"/>
                <a:gd name="T17" fmla="*/ 52 h 130"/>
                <a:gd name="T18" fmla="*/ 75 w 87"/>
                <a:gd name="T19" fmla="*/ 52 h 130"/>
                <a:gd name="T20" fmla="*/ 75 w 87"/>
                <a:gd name="T21" fmla="*/ 73 h 130"/>
                <a:gd name="T22" fmla="*/ 23 w 87"/>
                <a:gd name="T23" fmla="*/ 73 h 130"/>
                <a:gd name="T24" fmla="*/ 23 w 87"/>
                <a:gd name="T25" fmla="*/ 109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30">
                  <a:moveTo>
                    <a:pt x="23" y="109"/>
                  </a:moveTo>
                  <a:lnTo>
                    <a:pt x="87" y="109"/>
                  </a:lnTo>
                  <a:lnTo>
                    <a:pt x="87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9"/>
                  </a:lnTo>
                  <a:lnTo>
                    <a:pt x="23" y="19"/>
                  </a:lnTo>
                  <a:lnTo>
                    <a:pt x="23" y="52"/>
                  </a:lnTo>
                  <a:lnTo>
                    <a:pt x="75" y="52"/>
                  </a:lnTo>
                  <a:lnTo>
                    <a:pt x="75" y="73"/>
                  </a:lnTo>
                  <a:lnTo>
                    <a:pt x="23" y="73"/>
                  </a:lnTo>
                  <a:lnTo>
                    <a:pt x="23" y="109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603" y="1450"/>
              <a:ext cx="123" cy="130"/>
            </a:xfrm>
            <a:custGeom>
              <a:avLst/>
              <a:gdLst>
                <a:gd name="T0" fmla="*/ 47 w 52"/>
                <a:gd name="T1" fmla="*/ 26 h 55"/>
                <a:gd name="T2" fmla="*/ 62 w 52"/>
                <a:gd name="T3" fmla="*/ 45 h 55"/>
                <a:gd name="T4" fmla="*/ 62 w 52"/>
                <a:gd name="T5" fmla="*/ 45 h 55"/>
                <a:gd name="T6" fmla="*/ 73 w 52"/>
                <a:gd name="T7" fmla="*/ 26 h 55"/>
                <a:gd name="T8" fmla="*/ 92 w 52"/>
                <a:gd name="T9" fmla="*/ 0 h 55"/>
                <a:gd name="T10" fmla="*/ 121 w 52"/>
                <a:gd name="T11" fmla="*/ 0 h 55"/>
                <a:gd name="T12" fmla="*/ 76 w 52"/>
                <a:gd name="T13" fmla="*/ 64 h 55"/>
                <a:gd name="T14" fmla="*/ 123 w 52"/>
                <a:gd name="T15" fmla="*/ 130 h 55"/>
                <a:gd name="T16" fmla="*/ 95 w 52"/>
                <a:gd name="T17" fmla="*/ 130 h 55"/>
                <a:gd name="T18" fmla="*/ 76 w 52"/>
                <a:gd name="T19" fmla="*/ 99 h 55"/>
                <a:gd name="T20" fmla="*/ 62 w 52"/>
                <a:gd name="T21" fmla="*/ 80 h 55"/>
                <a:gd name="T22" fmla="*/ 62 w 52"/>
                <a:gd name="T23" fmla="*/ 80 h 55"/>
                <a:gd name="T24" fmla="*/ 47 w 52"/>
                <a:gd name="T25" fmla="*/ 99 h 55"/>
                <a:gd name="T26" fmla="*/ 26 w 52"/>
                <a:gd name="T27" fmla="*/ 130 h 55"/>
                <a:gd name="T28" fmla="*/ 0 w 52"/>
                <a:gd name="T29" fmla="*/ 130 h 55"/>
                <a:gd name="T30" fmla="*/ 47 w 52"/>
                <a:gd name="T31" fmla="*/ 64 h 55"/>
                <a:gd name="T32" fmla="*/ 0 w 52"/>
                <a:gd name="T33" fmla="*/ 0 h 55"/>
                <a:gd name="T34" fmla="*/ 28 w 52"/>
                <a:gd name="T35" fmla="*/ 0 h 55"/>
                <a:gd name="T36" fmla="*/ 47 w 52"/>
                <a:gd name="T37" fmla="*/ 26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55">
                  <a:moveTo>
                    <a:pt x="20" y="11"/>
                  </a:moveTo>
                  <a:cubicBezTo>
                    <a:pt x="23" y="15"/>
                    <a:pt x="24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9" y="39"/>
                    <a:pt x="27" y="37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37"/>
                    <a:pt x="22" y="40"/>
                    <a:pt x="20" y="42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742" y="1450"/>
              <a:ext cx="109" cy="130"/>
            </a:xfrm>
            <a:custGeom>
              <a:avLst/>
              <a:gdLst>
                <a:gd name="T0" fmla="*/ 24 w 109"/>
                <a:gd name="T1" fmla="*/ 52 h 130"/>
                <a:gd name="T2" fmla="*/ 85 w 109"/>
                <a:gd name="T3" fmla="*/ 52 h 130"/>
                <a:gd name="T4" fmla="*/ 85 w 109"/>
                <a:gd name="T5" fmla="*/ 0 h 130"/>
                <a:gd name="T6" fmla="*/ 109 w 109"/>
                <a:gd name="T7" fmla="*/ 0 h 130"/>
                <a:gd name="T8" fmla="*/ 109 w 109"/>
                <a:gd name="T9" fmla="*/ 130 h 130"/>
                <a:gd name="T10" fmla="*/ 85 w 109"/>
                <a:gd name="T11" fmla="*/ 130 h 130"/>
                <a:gd name="T12" fmla="*/ 85 w 109"/>
                <a:gd name="T13" fmla="*/ 73 h 130"/>
                <a:gd name="T14" fmla="*/ 24 w 109"/>
                <a:gd name="T15" fmla="*/ 73 h 130"/>
                <a:gd name="T16" fmla="*/ 24 w 109"/>
                <a:gd name="T17" fmla="*/ 130 h 130"/>
                <a:gd name="T18" fmla="*/ 0 w 109"/>
                <a:gd name="T19" fmla="*/ 130 h 130"/>
                <a:gd name="T20" fmla="*/ 0 w 109"/>
                <a:gd name="T21" fmla="*/ 0 h 130"/>
                <a:gd name="T22" fmla="*/ 24 w 109"/>
                <a:gd name="T23" fmla="*/ 0 h 130"/>
                <a:gd name="T24" fmla="*/ 24 w 109"/>
                <a:gd name="T25" fmla="*/ 52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130">
                  <a:moveTo>
                    <a:pt x="24" y="52"/>
                  </a:moveTo>
                  <a:lnTo>
                    <a:pt x="85" y="52"/>
                  </a:lnTo>
                  <a:lnTo>
                    <a:pt x="85" y="0"/>
                  </a:lnTo>
                  <a:lnTo>
                    <a:pt x="109" y="0"/>
                  </a:lnTo>
                  <a:lnTo>
                    <a:pt x="109" y="130"/>
                  </a:lnTo>
                  <a:lnTo>
                    <a:pt x="85" y="130"/>
                  </a:lnTo>
                  <a:lnTo>
                    <a:pt x="85" y="73"/>
                  </a:lnTo>
                  <a:lnTo>
                    <a:pt x="24" y="73"/>
                  </a:lnTo>
                  <a:lnTo>
                    <a:pt x="24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3882" y="1450"/>
              <a:ext cx="113" cy="130"/>
            </a:xfrm>
            <a:custGeom>
              <a:avLst/>
              <a:gdLst>
                <a:gd name="T0" fmla="*/ 87 w 48"/>
                <a:gd name="T1" fmla="*/ 0 h 55"/>
                <a:gd name="T2" fmla="*/ 113 w 48"/>
                <a:gd name="T3" fmla="*/ 0 h 55"/>
                <a:gd name="T4" fmla="*/ 113 w 48"/>
                <a:gd name="T5" fmla="*/ 130 h 55"/>
                <a:gd name="T6" fmla="*/ 89 w 48"/>
                <a:gd name="T7" fmla="*/ 130 h 55"/>
                <a:gd name="T8" fmla="*/ 89 w 48"/>
                <a:gd name="T9" fmla="*/ 69 h 55"/>
                <a:gd name="T10" fmla="*/ 89 w 48"/>
                <a:gd name="T11" fmla="*/ 33 h 55"/>
                <a:gd name="T12" fmla="*/ 89 w 48"/>
                <a:gd name="T13" fmla="*/ 33 h 55"/>
                <a:gd name="T14" fmla="*/ 66 w 48"/>
                <a:gd name="T15" fmla="*/ 69 h 55"/>
                <a:gd name="T16" fmla="*/ 24 w 48"/>
                <a:gd name="T17" fmla="*/ 130 h 55"/>
                <a:gd name="T18" fmla="*/ 0 w 48"/>
                <a:gd name="T19" fmla="*/ 130 h 55"/>
                <a:gd name="T20" fmla="*/ 0 w 48"/>
                <a:gd name="T21" fmla="*/ 0 h 55"/>
                <a:gd name="T22" fmla="*/ 24 w 48"/>
                <a:gd name="T23" fmla="*/ 0 h 55"/>
                <a:gd name="T24" fmla="*/ 24 w 48"/>
                <a:gd name="T25" fmla="*/ 59 h 55"/>
                <a:gd name="T26" fmla="*/ 21 w 48"/>
                <a:gd name="T27" fmla="*/ 95 h 55"/>
                <a:gd name="T28" fmla="*/ 24 w 48"/>
                <a:gd name="T29" fmla="*/ 95 h 55"/>
                <a:gd name="T30" fmla="*/ 45 w 48"/>
                <a:gd name="T31" fmla="*/ 61 h 55"/>
                <a:gd name="T32" fmla="*/ 87 w 48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55">
                  <a:moveTo>
                    <a:pt x="37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6"/>
                    <a:pt x="38" y="21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7"/>
                    <a:pt x="33" y="22"/>
                    <a:pt x="28" y="29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9"/>
                    <a:pt x="10" y="34"/>
                    <a:pt x="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7"/>
                    <a:pt x="15" y="33"/>
                    <a:pt x="19" y="2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026" y="1450"/>
              <a:ext cx="108" cy="130"/>
            </a:xfrm>
            <a:custGeom>
              <a:avLst/>
              <a:gdLst>
                <a:gd name="T0" fmla="*/ 0 w 108"/>
                <a:gd name="T1" fmla="*/ 130 h 130"/>
                <a:gd name="T2" fmla="*/ 0 w 108"/>
                <a:gd name="T3" fmla="*/ 0 h 130"/>
                <a:gd name="T4" fmla="*/ 23 w 108"/>
                <a:gd name="T5" fmla="*/ 0 h 130"/>
                <a:gd name="T6" fmla="*/ 23 w 108"/>
                <a:gd name="T7" fmla="*/ 59 h 130"/>
                <a:gd name="T8" fmla="*/ 23 w 108"/>
                <a:gd name="T9" fmla="*/ 59 h 130"/>
                <a:gd name="T10" fmla="*/ 73 w 108"/>
                <a:gd name="T11" fmla="*/ 0 h 130"/>
                <a:gd name="T12" fmla="*/ 104 w 108"/>
                <a:gd name="T13" fmla="*/ 0 h 130"/>
                <a:gd name="T14" fmla="*/ 49 w 108"/>
                <a:gd name="T15" fmla="*/ 64 h 130"/>
                <a:gd name="T16" fmla="*/ 108 w 108"/>
                <a:gd name="T17" fmla="*/ 130 h 130"/>
                <a:gd name="T18" fmla="*/ 78 w 108"/>
                <a:gd name="T19" fmla="*/ 130 h 130"/>
                <a:gd name="T20" fmla="*/ 23 w 108"/>
                <a:gd name="T21" fmla="*/ 71 h 130"/>
                <a:gd name="T22" fmla="*/ 23 w 108"/>
                <a:gd name="T23" fmla="*/ 71 h 130"/>
                <a:gd name="T24" fmla="*/ 23 w 108"/>
                <a:gd name="T25" fmla="*/ 130 h 130"/>
                <a:gd name="T26" fmla="*/ 0 w 108"/>
                <a:gd name="T27" fmla="*/ 13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" h="130">
                  <a:moveTo>
                    <a:pt x="0" y="13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59"/>
                  </a:lnTo>
                  <a:lnTo>
                    <a:pt x="73" y="0"/>
                  </a:lnTo>
                  <a:lnTo>
                    <a:pt x="104" y="0"/>
                  </a:lnTo>
                  <a:lnTo>
                    <a:pt x="49" y="64"/>
                  </a:lnTo>
                  <a:lnTo>
                    <a:pt x="108" y="130"/>
                  </a:lnTo>
                  <a:lnTo>
                    <a:pt x="78" y="130"/>
                  </a:lnTo>
                  <a:lnTo>
                    <a:pt x="23" y="71"/>
                  </a:lnTo>
                  <a:lnTo>
                    <a:pt x="23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51" y="1450"/>
              <a:ext cx="116" cy="130"/>
            </a:xfrm>
            <a:custGeom>
              <a:avLst/>
              <a:gdLst>
                <a:gd name="T0" fmla="*/ 90 w 49"/>
                <a:gd name="T1" fmla="*/ 0 h 55"/>
                <a:gd name="T2" fmla="*/ 116 w 49"/>
                <a:gd name="T3" fmla="*/ 0 h 55"/>
                <a:gd name="T4" fmla="*/ 116 w 49"/>
                <a:gd name="T5" fmla="*/ 130 h 55"/>
                <a:gd name="T6" fmla="*/ 92 w 49"/>
                <a:gd name="T7" fmla="*/ 130 h 55"/>
                <a:gd name="T8" fmla="*/ 92 w 49"/>
                <a:gd name="T9" fmla="*/ 69 h 55"/>
                <a:gd name="T10" fmla="*/ 92 w 49"/>
                <a:gd name="T11" fmla="*/ 33 h 55"/>
                <a:gd name="T12" fmla="*/ 92 w 49"/>
                <a:gd name="T13" fmla="*/ 33 h 55"/>
                <a:gd name="T14" fmla="*/ 69 w 49"/>
                <a:gd name="T15" fmla="*/ 69 h 55"/>
                <a:gd name="T16" fmla="*/ 26 w 49"/>
                <a:gd name="T17" fmla="*/ 130 h 55"/>
                <a:gd name="T18" fmla="*/ 0 w 49"/>
                <a:gd name="T19" fmla="*/ 130 h 55"/>
                <a:gd name="T20" fmla="*/ 0 w 49"/>
                <a:gd name="T21" fmla="*/ 0 h 55"/>
                <a:gd name="T22" fmla="*/ 26 w 49"/>
                <a:gd name="T23" fmla="*/ 0 h 55"/>
                <a:gd name="T24" fmla="*/ 26 w 49"/>
                <a:gd name="T25" fmla="*/ 59 h 55"/>
                <a:gd name="T26" fmla="*/ 24 w 49"/>
                <a:gd name="T27" fmla="*/ 95 h 55"/>
                <a:gd name="T28" fmla="*/ 24 w 49"/>
                <a:gd name="T29" fmla="*/ 95 h 55"/>
                <a:gd name="T30" fmla="*/ 47 w 49"/>
                <a:gd name="T31" fmla="*/ 61 h 55"/>
                <a:gd name="T32" fmla="*/ 90 w 49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55">
                  <a:moveTo>
                    <a:pt x="3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6"/>
                    <a:pt x="39" y="21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7"/>
                    <a:pt x="34" y="22"/>
                    <a:pt x="29" y="29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9"/>
                    <a:pt x="10" y="34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7"/>
                    <a:pt x="15" y="33"/>
                    <a:pt x="20" y="26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-101" y="168"/>
              <a:ext cx="784" cy="1483"/>
            </a:xfrm>
            <a:custGeom>
              <a:avLst/>
              <a:gdLst>
                <a:gd name="T0" fmla="*/ 784 w 332"/>
                <a:gd name="T1" fmla="*/ 1483 h 628"/>
                <a:gd name="T2" fmla="*/ 97 w 332"/>
                <a:gd name="T3" fmla="*/ 1053 h 628"/>
                <a:gd name="T4" fmla="*/ 102 w 332"/>
                <a:gd name="T5" fmla="*/ 416 h 628"/>
                <a:gd name="T6" fmla="*/ 767 w 332"/>
                <a:gd name="T7" fmla="*/ 0 h 628"/>
                <a:gd name="T8" fmla="*/ 767 w 332"/>
                <a:gd name="T9" fmla="*/ 231 h 628"/>
                <a:gd name="T10" fmla="*/ 692 w 332"/>
                <a:gd name="T11" fmla="*/ 241 h 628"/>
                <a:gd name="T12" fmla="*/ 272 w 332"/>
                <a:gd name="T13" fmla="*/ 626 h 628"/>
                <a:gd name="T14" fmla="*/ 619 w 332"/>
                <a:gd name="T15" fmla="*/ 1226 h 628"/>
                <a:gd name="T16" fmla="*/ 784 w 332"/>
                <a:gd name="T17" fmla="*/ 1252 h 6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2" h="628">
                  <a:moveTo>
                    <a:pt x="332" y="628"/>
                  </a:moveTo>
                  <a:cubicBezTo>
                    <a:pt x="204" y="622"/>
                    <a:pt x="99" y="566"/>
                    <a:pt x="41" y="446"/>
                  </a:cubicBezTo>
                  <a:cubicBezTo>
                    <a:pt x="0" y="361"/>
                    <a:pt x="1" y="261"/>
                    <a:pt x="43" y="176"/>
                  </a:cubicBezTo>
                  <a:cubicBezTo>
                    <a:pt x="103" y="59"/>
                    <a:pt x="201" y="5"/>
                    <a:pt x="325" y="0"/>
                  </a:cubicBezTo>
                  <a:cubicBezTo>
                    <a:pt x="325" y="98"/>
                    <a:pt x="325" y="98"/>
                    <a:pt x="325" y="98"/>
                  </a:cubicBezTo>
                  <a:cubicBezTo>
                    <a:pt x="314" y="99"/>
                    <a:pt x="303" y="100"/>
                    <a:pt x="293" y="102"/>
                  </a:cubicBezTo>
                  <a:cubicBezTo>
                    <a:pt x="208" y="113"/>
                    <a:pt x="134" y="180"/>
                    <a:pt x="115" y="265"/>
                  </a:cubicBezTo>
                  <a:cubicBezTo>
                    <a:pt x="89" y="376"/>
                    <a:pt x="153" y="486"/>
                    <a:pt x="262" y="519"/>
                  </a:cubicBezTo>
                  <a:cubicBezTo>
                    <a:pt x="279" y="524"/>
                    <a:pt x="314" y="528"/>
                    <a:pt x="332" y="530"/>
                  </a:cubicBezTo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15" y="1027"/>
              <a:ext cx="402" cy="629"/>
            </a:xfrm>
            <a:custGeom>
              <a:avLst/>
              <a:gdLst>
                <a:gd name="T0" fmla="*/ 83 w 170"/>
                <a:gd name="T1" fmla="*/ 2 h 266"/>
                <a:gd name="T2" fmla="*/ 251 w 170"/>
                <a:gd name="T3" fmla="*/ 0 h 266"/>
                <a:gd name="T4" fmla="*/ 402 w 170"/>
                <a:gd name="T5" fmla="*/ 589 h 266"/>
                <a:gd name="T6" fmla="*/ 194 w 170"/>
                <a:gd name="T7" fmla="*/ 615 h 266"/>
                <a:gd name="T8" fmla="*/ 184 w 170"/>
                <a:gd name="T9" fmla="*/ 371 h 266"/>
                <a:gd name="T10" fmla="*/ 0 w 170"/>
                <a:gd name="T11" fmla="*/ 343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0" h="266">
                  <a:moveTo>
                    <a:pt x="35" y="1"/>
                  </a:moveTo>
                  <a:cubicBezTo>
                    <a:pt x="58" y="0"/>
                    <a:pt x="82" y="0"/>
                    <a:pt x="106" y="0"/>
                  </a:cubicBezTo>
                  <a:cubicBezTo>
                    <a:pt x="124" y="67"/>
                    <a:pt x="152" y="180"/>
                    <a:pt x="170" y="249"/>
                  </a:cubicBezTo>
                  <a:cubicBezTo>
                    <a:pt x="132" y="266"/>
                    <a:pt x="104" y="262"/>
                    <a:pt x="82" y="260"/>
                  </a:cubicBezTo>
                  <a:cubicBezTo>
                    <a:pt x="80" y="238"/>
                    <a:pt x="80" y="176"/>
                    <a:pt x="78" y="157"/>
                  </a:cubicBezTo>
                  <a:cubicBezTo>
                    <a:pt x="50" y="158"/>
                    <a:pt x="26" y="154"/>
                    <a:pt x="0" y="145"/>
                  </a:cubicBezTo>
                </a:path>
              </a:pathLst>
            </a:custGeom>
            <a:solidFill>
              <a:srgbClr val="C10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6" y="831"/>
              <a:ext cx="175" cy="175"/>
            </a:xfrm>
            <a:custGeom>
              <a:avLst/>
              <a:gdLst>
                <a:gd name="T0" fmla="*/ 0 w 74"/>
                <a:gd name="T1" fmla="*/ 88 h 74"/>
                <a:gd name="T2" fmla="*/ 88 w 74"/>
                <a:gd name="T3" fmla="*/ 0 h 74"/>
                <a:gd name="T4" fmla="*/ 175 w 74"/>
                <a:gd name="T5" fmla="*/ 90 h 74"/>
                <a:gd name="T6" fmla="*/ 85 w 74"/>
                <a:gd name="T7" fmla="*/ 175 h 74"/>
                <a:gd name="T8" fmla="*/ 0 w 74"/>
                <a:gd name="T9" fmla="*/ 88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74">
                  <a:moveTo>
                    <a:pt x="0" y="37"/>
                  </a:move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4" y="17"/>
                    <a:pt x="74" y="38"/>
                  </a:cubicBezTo>
                  <a:cubicBezTo>
                    <a:pt x="73" y="58"/>
                    <a:pt x="56" y="74"/>
                    <a:pt x="36" y="74"/>
                  </a:cubicBezTo>
                  <a:cubicBezTo>
                    <a:pt x="16" y="74"/>
                    <a:pt x="0" y="57"/>
                    <a:pt x="0" y="37"/>
                  </a:cubicBezTo>
                  <a:close/>
                </a:path>
              </a:pathLst>
            </a:custGeom>
            <a:solidFill>
              <a:srgbClr val="C10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-248" y="0"/>
              <a:ext cx="1819" cy="1819"/>
            </a:xfrm>
            <a:custGeom>
              <a:avLst/>
              <a:gdLst>
                <a:gd name="T0" fmla="*/ 909 w 770"/>
                <a:gd name="T1" fmla="*/ 1819 h 770"/>
                <a:gd name="T2" fmla="*/ 555 w 770"/>
                <a:gd name="T3" fmla="*/ 1748 h 770"/>
                <a:gd name="T4" fmla="*/ 267 w 770"/>
                <a:gd name="T5" fmla="*/ 1552 h 770"/>
                <a:gd name="T6" fmla="*/ 71 w 770"/>
                <a:gd name="T7" fmla="*/ 1264 h 770"/>
                <a:gd name="T8" fmla="*/ 0 w 770"/>
                <a:gd name="T9" fmla="*/ 909 h 770"/>
                <a:gd name="T10" fmla="*/ 71 w 770"/>
                <a:gd name="T11" fmla="*/ 555 h 770"/>
                <a:gd name="T12" fmla="*/ 267 w 770"/>
                <a:gd name="T13" fmla="*/ 267 h 770"/>
                <a:gd name="T14" fmla="*/ 555 w 770"/>
                <a:gd name="T15" fmla="*/ 71 h 770"/>
                <a:gd name="T16" fmla="*/ 909 w 770"/>
                <a:gd name="T17" fmla="*/ 0 h 770"/>
                <a:gd name="T18" fmla="*/ 1264 w 770"/>
                <a:gd name="T19" fmla="*/ 71 h 770"/>
                <a:gd name="T20" fmla="*/ 1552 w 770"/>
                <a:gd name="T21" fmla="*/ 267 h 770"/>
                <a:gd name="T22" fmla="*/ 1748 w 770"/>
                <a:gd name="T23" fmla="*/ 555 h 770"/>
                <a:gd name="T24" fmla="*/ 1819 w 770"/>
                <a:gd name="T25" fmla="*/ 909 h 770"/>
                <a:gd name="T26" fmla="*/ 1748 w 770"/>
                <a:gd name="T27" fmla="*/ 1264 h 770"/>
                <a:gd name="T28" fmla="*/ 1552 w 770"/>
                <a:gd name="T29" fmla="*/ 1552 h 770"/>
                <a:gd name="T30" fmla="*/ 1264 w 770"/>
                <a:gd name="T31" fmla="*/ 1748 h 770"/>
                <a:gd name="T32" fmla="*/ 909 w 770"/>
                <a:gd name="T33" fmla="*/ 1819 h 770"/>
                <a:gd name="T34" fmla="*/ 909 w 770"/>
                <a:gd name="T35" fmla="*/ 64 h 770"/>
                <a:gd name="T36" fmla="*/ 64 w 770"/>
                <a:gd name="T37" fmla="*/ 909 h 770"/>
                <a:gd name="T38" fmla="*/ 909 w 770"/>
                <a:gd name="T39" fmla="*/ 1755 h 770"/>
                <a:gd name="T40" fmla="*/ 1755 w 770"/>
                <a:gd name="T41" fmla="*/ 909 h 770"/>
                <a:gd name="T42" fmla="*/ 909 w 770"/>
                <a:gd name="T43" fmla="*/ 64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70" h="770">
                  <a:moveTo>
                    <a:pt x="385" y="770"/>
                  </a:moveTo>
                  <a:cubicBezTo>
                    <a:pt x="333" y="770"/>
                    <a:pt x="283" y="760"/>
                    <a:pt x="235" y="740"/>
                  </a:cubicBezTo>
                  <a:cubicBezTo>
                    <a:pt x="189" y="720"/>
                    <a:pt x="148" y="693"/>
                    <a:pt x="113" y="657"/>
                  </a:cubicBezTo>
                  <a:cubicBezTo>
                    <a:pt x="77" y="622"/>
                    <a:pt x="50" y="581"/>
                    <a:pt x="30" y="535"/>
                  </a:cubicBezTo>
                  <a:cubicBezTo>
                    <a:pt x="10" y="487"/>
                    <a:pt x="0" y="437"/>
                    <a:pt x="0" y="385"/>
                  </a:cubicBezTo>
                  <a:cubicBezTo>
                    <a:pt x="0" y="333"/>
                    <a:pt x="10" y="283"/>
                    <a:pt x="30" y="235"/>
                  </a:cubicBezTo>
                  <a:cubicBezTo>
                    <a:pt x="50" y="189"/>
                    <a:pt x="77" y="148"/>
                    <a:pt x="113" y="113"/>
                  </a:cubicBezTo>
                  <a:cubicBezTo>
                    <a:pt x="148" y="77"/>
                    <a:pt x="189" y="50"/>
                    <a:pt x="235" y="30"/>
                  </a:cubicBezTo>
                  <a:cubicBezTo>
                    <a:pt x="283" y="10"/>
                    <a:pt x="333" y="0"/>
                    <a:pt x="385" y="0"/>
                  </a:cubicBezTo>
                  <a:cubicBezTo>
                    <a:pt x="437" y="0"/>
                    <a:pt x="487" y="10"/>
                    <a:pt x="535" y="30"/>
                  </a:cubicBezTo>
                  <a:cubicBezTo>
                    <a:pt x="581" y="50"/>
                    <a:pt x="622" y="77"/>
                    <a:pt x="657" y="113"/>
                  </a:cubicBezTo>
                  <a:cubicBezTo>
                    <a:pt x="693" y="148"/>
                    <a:pt x="720" y="189"/>
                    <a:pt x="740" y="235"/>
                  </a:cubicBezTo>
                  <a:cubicBezTo>
                    <a:pt x="760" y="283"/>
                    <a:pt x="770" y="333"/>
                    <a:pt x="770" y="385"/>
                  </a:cubicBezTo>
                  <a:cubicBezTo>
                    <a:pt x="770" y="437"/>
                    <a:pt x="760" y="487"/>
                    <a:pt x="740" y="535"/>
                  </a:cubicBezTo>
                  <a:cubicBezTo>
                    <a:pt x="720" y="581"/>
                    <a:pt x="693" y="622"/>
                    <a:pt x="657" y="657"/>
                  </a:cubicBezTo>
                  <a:cubicBezTo>
                    <a:pt x="622" y="693"/>
                    <a:pt x="581" y="720"/>
                    <a:pt x="535" y="740"/>
                  </a:cubicBezTo>
                  <a:cubicBezTo>
                    <a:pt x="487" y="760"/>
                    <a:pt x="437" y="770"/>
                    <a:pt x="385" y="770"/>
                  </a:cubicBezTo>
                  <a:close/>
                  <a:moveTo>
                    <a:pt x="385" y="27"/>
                  </a:moveTo>
                  <a:cubicBezTo>
                    <a:pt x="188" y="27"/>
                    <a:pt x="27" y="188"/>
                    <a:pt x="27" y="385"/>
                  </a:cubicBezTo>
                  <a:cubicBezTo>
                    <a:pt x="27" y="582"/>
                    <a:pt x="188" y="743"/>
                    <a:pt x="385" y="743"/>
                  </a:cubicBezTo>
                  <a:cubicBezTo>
                    <a:pt x="582" y="743"/>
                    <a:pt x="743" y="582"/>
                    <a:pt x="743" y="385"/>
                  </a:cubicBezTo>
                  <a:cubicBezTo>
                    <a:pt x="743" y="188"/>
                    <a:pt x="582" y="27"/>
                    <a:pt x="385" y="27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796" y="779"/>
              <a:ext cx="603" cy="126"/>
            </a:xfrm>
            <a:custGeom>
              <a:avLst/>
              <a:gdLst>
                <a:gd name="T0" fmla="*/ 61 w 255"/>
                <a:gd name="T1" fmla="*/ 121 h 53"/>
                <a:gd name="T2" fmla="*/ 236 w 255"/>
                <a:gd name="T3" fmla="*/ 105 h 53"/>
                <a:gd name="T4" fmla="*/ 482 w 255"/>
                <a:gd name="T5" fmla="*/ 83 h 53"/>
                <a:gd name="T6" fmla="*/ 603 w 255"/>
                <a:gd name="T7" fmla="*/ 74 h 53"/>
                <a:gd name="T8" fmla="*/ 594 w 255"/>
                <a:gd name="T9" fmla="*/ 0 h 53"/>
                <a:gd name="T10" fmla="*/ 381 w 255"/>
                <a:gd name="T11" fmla="*/ 38 h 53"/>
                <a:gd name="T12" fmla="*/ 0 w 255"/>
                <a:gd name="T13" fmla="*/ 107 h 53"/>
                <a:gd name="T14" fmla="*/ 5 w 255"/>
                <a:gd name="T15" fmla="*/ 126 h 53"/>
                <a:gd name="T16" fmla="*/ 61 w 255"/>
                <a:gd name="T17" fmla="*/ 12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" h="53">
                  <a:moveTo>
                    <a:pt x="26" y="51"/>
                  </a:moveTo>
                  <a:cubicBezTo>
                    <a:pt x="51" y="49"/>
                    <a:pt x="76" y="47"/>
                    <a:pt x="100" y="44"/>
                  </a:cubicBezTo>
                  <a:cubicBezTo>
                    <a:pt x="135" y="41"/>
                    <a:pt x="169" y="38"/>
                    <a:pt x="204" y="35"/>
                  </a:cubicBezTo>
                  <a:cubicBezTo>
                    <a:pt x="221" y="34"/>
                    <a:pt x="237" y="32"/>
                    <a:pt x="255" y="31"/>
                  </a:cubicBezTo>
                  <a:cubicBezTo>
                    <a:pt x="254" y="20"/>
                    <a:pt x="253" y="10"/>
                    <a:pt x="251" y="0"/>
                  </a:cubicBezTo>
                  <a:cubicBezTo>
                    <a:pt x="221" y="5"/>
                    <a:pt x="191" y="11"/>
                    <a:pt x="161" y="16"/>
                  </a:cubicBezTo>
                  <a:cubicBezTo>
                    <a:pt x="107" y="26"/>
                    <a:pt x="54" y="35"/>
                    <a:pt x="0" y="45"/>
                  </a:cubicBezTo>
                  <a:cubicBezTo>
                    <a:pt x="1" y="48"/>
                    <a:pt x="1" y="50"/>
                    <a:pt x="2" y="53"/>
                  </a:cubicBezTo>
                  <a:cubicBezTo>
                    <a:pt x="10" y="52"/>
                    <a:pt x="18" y="51"/>
                    <a:pt x="26" y="51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85" y="595"/>
              <a:ext cx="576" cy="276"/>
            </a:xfrm>
            <a:custGeom>
              <a:avLst/>
              <a:gdLst>
                <a:gd name="T0" fmla="*/ 576 w 244"/>
                <a:gd name="T1" fmla="*/ 71 h 117"/>
                <a:gd name="T2" fmla="*/ 548 w 244"/>
                <a:gd name="T3" fmla="*/ 0 h 117"/>
                <a:gd name="T4" fmla="*/ 0 w 244"/>
                <a:gd name="T5" fmla="*/ 259 h 117"/>
                <a:gd name="T6" fmla="*/ 7 w 244"/>
                <a:gd name="T7" fmla="*/ 276 h 117"/>
                <a:gd name="T8" fmla="*/ 576 w 244"/>
                <a:gd name="T9" fmla="*/ 71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17">
                  <a:moveTo>
                    <a:pt x="244" y="30"/>
                  </a:moveTo>
                  <a:cubicBezTo>
                    <a:pt x="240" y="20"/>
                    <a:pt x="237" y="10"/>
                    <a:pt x="232" y="0"/>
                  </a:cubicBezTo>
                  <a:cubicBezTo>
                    <a:pt x="154" y="37"/>
                    <a:pt x="77" y="74"/>
                    <a:pt x="0" y="110"/>
                  </a:cubicBezTo>
                  <a:cubicBezTo>
                    <a:pt x="1" y="112"/>
                    <a:pt x="2" y="115"/>
                    <a:pt x="3" y="117"/>
                  </a:cubicBezTo>
                  <a:cubicBezTo>
                    <a:pt x="83" y="88"/>
                    <a:pt x="163" y="59"/>
                    <a:pt x="244" y="3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711" y="215"/>
              <a:ext cx="277" cy="588"/>
            </a:xfrm>
            <a:custGeom>
              <a:avLst/>
              <a:gdLst>
                <a:gd name="T0" fmla="*/ 277 w 117"/>
                <a:gd name="T1" fmla="*/ 31 h 249"/>
                <a:gd name="T2" fmla="*/ 208 w 117"/>
                <a:gd name="T3" fmla="*/ 0 h 249"/>
                <a:gd name="T4" fmla="*/ 166 w 117"/>
                <a:gd name="T5" fmla="*/ 118 h 249"/>
                <a:gd name="T6" fmla="*/ 0 w 117"/>
                <a:gd name="T7" fmla="*/ 581 h 249"/>
                <a:gd name="T8" fmla="*/ 14 w 117"/>
                <a:gd name="T9" fmla="*/ 588 h 249"/>
                <a:gd name="T10" fmla="*/ 277 w 117"/>
                <a:gd name="T11" fmla="*/ 31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249">
                  <a:moveTo>
                    <a:pt x="117" y="13"/>
                  </a:moveTo>
                  <a:cubicBezTo>
                    <a:pt x="108" y="8"/>
                    <a:pt x="98" y="4"/>
                    <a:pt x="88" y="0"/>
                  </a:cubicBezTo>
                  <a:cubicBezTo>
                    <a:pt x="82" y="17"/>
                    <a:pt x="76" y="34"/>
                    <a:pt x="70" y="50"/>
                  </a:cubicBezTo>
                  <a:cubicBezTo>
                    <a:pt x="46" y="115"/>
                    <a:pt x="23" y="181"/>
                    <a:pt x="0" y="246"/>
                  </a:cubicBezTo>
                  <a:cubicBezTo>
                    <a:pt x="2" y="247"/>
                    <a:pt x="4" y="248"/>
                    <a:pt x="6" y="249"/>
                  </a:cubicBezTo>
                  <a:cubicBezTo>
                    <a:pt x="43" y="170"/>
                    <a:pt x="80" y="92"/>
                    <a:pt x="117" y="13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89" y="952"/>
              <a:ext cx="567" cy="269"/>
            </a:xfrm>
            <a:custGeom>
              <a:avLst/>
              <a:gdLst>
                <a:gd name="T0" fmla="*/ 17 w 240"/>
                <a:gd name="T1" fmla="*/ 26 h 114"/>
                <a:gd name="T2" fmla="*/ 536 w 240"/>
                <a:gd name="T3" fmla="*/ 269 h 114"/>
                <a:gd name="T4" fmla="*/ 567 w 240"/>
                <a:gd name="T5" fmla="*/ 201 h 114"/>
                <a:gd name="T6" fmla="*/ 7 w 240"/>
                <a:gd name="T7" fmla="*/ 0 h 114"/>
                <a:gd name="T8" fmla="*/ 0 w 240"/>
                <a:gd name="T9" fmla="*/ 19 h 114"/>
                <a:gd name="T10" fmla="*/ 17 w 240"/>
                <a:gd name="T11" fmla="*/ 26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14">
                  <a:moveTo>
                    <a:pt x="7" y="11"/>
                  </a:moveTo>
                  <a:cubicBezTo>
                    <a:pt x="80" y="45"/>
                    <a:pt x="154" y="79"/>
                    <a:pt x="227" y="114"/>
                  </a:cubicBezTo>
                  <a:cubicBezTo>
                    <a:pt x="232" y="105"/>
                    <a:pt x="236" y="95"/>
                    <a:pt x="240" y="85"/>
                  </a:cubicBezTo>
                  <a:cubicBezTo>
                    <a:pt x="160" y="57"/>
                    <a:pt x="81" y="29"/>
                    <a:pt x="3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2" y="9"/>
                    <a:pt x="5" y="10"/>
                    <a:pt x="7" y="11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799" y="919"/>
              <a:ext cx="597" cy="123"/>
            </a:xfrm>
            <a:custGeom>
              <a:avLst/>
              <a:gdLst>
                <a:gd name="T0" fmla="*/ 2 w 253"/>
                <a:gd name="T1" fmla="*/ 0 h 52"/>
                <a:gd name="T2" fmla="*/ 0 w 253"/>
                <a:gd name="T3" fmla="*/ 19 h 52"/>
                <a:gd name="T4" fmla="*/ 588 w 253"/>
                <a:gd name="T5" fmla="*/ 123 h 52"/>
                <a:gd name="T6" fmla="*/ 597 w 253"/>
                <a:gd name="T7" fmla="*/ 50 h 52"/>
                <a:gd name="T8" fmla="*/ 366 w 253"/>
                <a:gd name="T9" fmla="*/ 28 h 52"/>
                <a:gd name="T10" fmla="*/ 2 w 253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52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83" y="23"/>
                    <a:pt x="165" y="37"/>
                    <a:pt x="249" y="52"/>
                  </a:cubicBezTo>
                  <a:cubicBezTo>
                    <a:pt x="251" y="42"/>
                    <a:pt x="252" y="32"/>
                    <a:pt x="253" y="21"/>
                  </a:cubicBezTo>
                  <a:cubicBezTo>
                    <a:pt x="219" y="18"/>
                    <a:pt x="187" y="15"/>
                    <a:pt x="155" y="12"/>
                  </a:cubicBezTo>
                  <a:cubicBezTo>
                    <a:pt x="104" y="8"/>
                    <a:pt x="52" y="4"/>
                    <a:pt x="1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683" y="175"/>
              <a:ext cx="123" cy="619"/>
            </a:xfrm>
            <a:custGeom>
              <a:avLst/>
              <a:gdLst>
                <a:gd name="T0" fmla="*/ 40 w 52"/>
                <a:gd name="T1" fmla="*/ 465 h 262"/>
                <a:gd name="T2" fmla="*/ 121 w 52"/>
                <a:gd name="T3" fmla="*/ 17 h 262"/>
                <a:gd name="T4" fmla="*/ 123 w 52"/>
                <a:gd name="T5" fmla="*/ 9 h 262"/>
                <a:gd name="T6" fmla="*/ 47 w 52"/>
                <a:gd name="T7" fmla="*/ 0 h 262"/>
                <a:gd name="T8" fmla="*/ 0 w 52"/>
                <a:gd name="T9" fmla="*/ 617 h 262"/>
                <a:gd name="T10" fmla="*/ 12 w 52"/>
                <a:gd name="T11" fmla="*/ 619 h 262"/>
                <a:gd name="T12" fmla="*/ 40 w 52"/>
                <a:gd name="T13" fmla="*/ 465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262">
                  <a:moveTo>
                    <a:pt x="17" y="197"/>
                  </a:moveTo>
                  <a:cubicBezTo>
                    <a:pt x="29" y="134"/>
                    <a:pt x="40" y="70"/>
                    <a:pt x="51" y="7"/>
                  </a:cubicBezTo>
                  <a:cubicBezTo>
                    <a:pt x="51" y="6"/>
                    <a:pt x="52" y="5"/>
                    <a:pt x="52" y="4"/>
                  </a:cubicBezTo>
                  <a:cubicBezTo>
                    <a:pt x="41" y="2"/>
                    <a:pt x="30" y="1"/>
                    <a:pt x="20" y="0"/>
                  </a:cubicBezTo>
                  <a:cubicBezTo>
                    <a:pt x="13" y="88"/>
                    <a:pt x="5" y="175"/>
                    <a:pt x="0" y="261"/>
                  </a:cubicBezTo>
                  <a:cubicBezTo>
                    <a:pt x="2" y="261"/>
                    <a:pt x="4" y="262"/>
                    <a:pt x="5" y="262"/>
                  </a:cubicBezTo>
                  <a:cubicBezTo>
                    <a:pt x="9" y="240"/>
                    <a:pt x="13" y="219"/>
                    <a:pt x="17" y="197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740" y="305"/>
              <a:ext cx="408" cy="515"/>
            </a:xfrm>
            <a:custGeom>
              <a:avLst/>
              <a:gdLst>
                <a:gd name="T0" fmla="*/ 408 w 173"/>
                <a:gd name="T1" fmla="*/ 47 h 218"/>
                <a:gd name="T2" fmla="*/ 349 w 173"/>
                <a:gd name="T3" fmla="*/ 0 h 218"/>
                <a:gd name="T4" fmla="*/ 347 w 173"/>
                <a:gd name="T5" fmla="*/ 2 h 218"/>
                <a:gd name="T6" fmla="*/ 226 w 173"/>
                <a:gd name="T7" fmla="*/ 175 h 218"/>
                <a:gd name="T8" fmla="*/ 0 w 173"/>
                <a:gd name="T9" fmla="*/ 506 h 218"/>
                <a:gd name="T10" fmla="*/ 14 w 173"/>
                <a:gd name="T11" fmla="*/ 515 h 218"/>
                <a:gd name="T12" fmla="*/ 408 w 173"/>
                <a:gd name="T13" fmla="*/ 4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" h="218">
                  <a:moveTo>
                    <a:pt x="173" y="20"/>
                  </a:moveTo>
                  <a:cubicBezTo>
                    <a:pt x="166" y="14"/>
                    <a:pt x="161" y="8"/>
                    <a:pt x="148" y="0"/>
                  </a:cubicBezTo>
                  <a:cubicBezTo>
                    <a:pt x="148" y="0"/>
                    <a:pt x="148" y="1"/>
                    <a:pt x="147" y="1"/>
                  </a:cubicBezTo>
                  <a:cubicBezTo>
                    <a:pt x="130" y="25"/>
                    <a:pt x="113" y="50"/>
                    <a:pt x="96" y="74"/>
                  </a:cubicBezTo>
                  <a:cubicBezTo>
                    <a:pt x="64" y="121"/>
                    <a:pt x="32" y="167"/>
                    <a:pt x="0" y="214"/>
                  </a:cubicBezTo>
                  <a:cubicBezTo>
                    <a:pt x="2" y="215"/>
                    <a:pt x="4" y="216"/>
                    <a:pt x="6" y="218"/>
                  </a:cubicBezTo>
                  <a:cubicBezTo>
                    <a:pt x="62" y="152"/>
                    <a:pt x="117" y="86"/>
                    <a:pt x="173" y="2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66" y="435"/>
              <a:ext cx="510" cy="408"/>
            </a:xfrm>
            <a:custGeom>
              <a:avLst/>
              <a:gdLst>
                <a:gd name="T0" fmla="*/ 510 w 216"/>
                <a:gd name="T1" fmla="*/ 59 h 173"/>
                <a:gd name="T2" fmla="*/ 465 w 216"/>
                <a:gd name="T3" fmla="*/ 0 h 173"/>
                <a:gd name="T4" fmla="*/ 170 w 216"/>
                <a:gd name="T5" fmla="*/ 250 h 173"/>
                <a:gd name="T6" fmla="*/ 0 w 216"/>
                <a:gd name="T7" fmla="*/ 394 h 173"/>
                <a:gd name="T8" fmla="*/ 9 w 216"/>
                <a:gd name="T9" fmla="*/ 408 h 173"/>
                <a:gd name="T10" fmla="*/ 510 w 216"/>
                <a:gd name="T11" fmla="*/ 59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" h="173">
                  <a:moveTo>
                    <a:pt x="216" y="25"/>
                  </a:moveTo>
                  <a:cubicBezTo>
                    <a:pt x="210" y="17"/>
                    <a:pt x="204" y="8"/>
                    <a:pt x="197" y="0"/>
                  </a:cubicBezTo>
                  <a:cubicBezTo>
                    <a:pt x="155" y="35"/>
                    <a:pt x="114" y="71"/>
                    <a:pt x="72" y="106"/>
                  </a:cubicBezTo>
                  <a:cubicBezTo>
                    <a:pt x="48" y="126"/>
                    <a:pt x="24" y="147"/>
                    <a:pt x="0" y="167"/>
                  </a:cubicBezTo>
                  <a:cubicBezTo>
                    <a:pt x="1" y="169"/>
                    <a:pt x="3" y="171"/>
                    <a:pt x="4" y="173"/>
                  </a:cubicBezTo>
                  <a:cubicBezTo>
                    <a:pt x="75" y="124"/>
                    <a:pt x="145" y="75"/>
                    <a:pt x="216" y="25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485" y="479"/>
              <a:ext cx="151" cy="324"/>
            </a:xfrm>
            <a:custGeom>
              <a:avLst/>
              <a:gdLst>
                <a:gd name="T0" fmla="*/ 47 w 64"/>
                <a:gd name="T1" fmla="*/ 0 h 137"/>
                <a:gd name="T2" fmla="*/ 0 w 64"/>
                <a:gd name="T3" fmla="*/ 17 h 137"/>
                <a:gd name="T4" fmla="*/ 139 w 64"/>
                <a:gd name="T5" fmla="*/ 324 h 137"/>
                <a:gd name="T6" fmla="*/ 151 w 64"/>
                <a:gd name="T7" fmla="*/ 319 h 137"/>
                <a:gd name="T8" fmla="*/ 47 w 64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37">
                  <a:moveTo>
                    <a:pt x="20" y="0"/>
                  </a:moveTo>
                  <a:cubicBezTo>
                    <a:pt x="13" y="2"/>
                    <a:pt x="7" y="4"/>
                    <a:pt x="0" y="7"/>
                  </a:cubicBezTo>
                  <a:cubicBezTo>
                    <a:pt x="20" y="51"/>
                    <a:pt x="39" y="93"/>
                    <a:pt x="59" y="137"/>
                  </a:cubicBezTo>
                  <a:cubicBezTo>
                    <a:pt x="60" y="136"/>
                    <a:pt x="62" y="136"/>
                    <a:pt x="64" y="135"/>
                  </a:cubicBezTo>
                  <a:cubicBezTo>
                    <a:pt x="55" y="99"/>
                    <a:pt x="30" y="24"/>
                    <a:pt x="20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83" y="531"/>
              <a:ext cx="227" cy="289"/>
            </a:xfrm>
            <a:custGeom>
              <a:avLst/>
              <a:gdLst>
                <a:gd name="T0" fmla="*/ 40 w 96"/>
                <a:gd name="T1" fmla="*/ 0 h 122"/>
                <a:gd name="T2" fmla="*/ 0 w 96"/>
                <a:gd name="T3" fmla="*/ 28 h 122"/>
                <a:gd name="T4" fmla="*/ 26 w 96"/>
                <a:gd name="T5" fmla="*/ 62 h 122"/>
                <a:gd name="T6" fmla="*/ 213 w 96"/>
                <a:gd name="T7" fmla="*/ 289 h 122"/>
                <a:gd name="T8" fmla="*/ 227 w 96"/>
                <a:gd name="T9" fmla="*/ 280 h 122"/>
                <a:gd name="T10" fmla="*/ 40 w 96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122">
                  <a:moveTo>
                    <a:pt x="17" y="0"/>
                  </a:moveTo>
                  <a:cubicBezTo>
                    <a:pt x="11" y="4"/>
                    <a:pt x="5" y="8"/>
                    <a:pt x="0" y="12"/>
                  </a:cubicBezTo>
                  <a:cubicBezTo>
                    <a:pt x="4" y="17"/>
                    <a:pt x="7" y="21"/>
                    <a:pt x="11" y="26"/>
                  </a:cubicBezTo>
                  <a:cubicBezTo>
                    <a:pt x="37" y="58"/>
                    <a:pt x="63" y="90"/>
                    <a:pt x="90" y="122"/>
                  </a:cubicBezTo>
                  <a:cubicBezTo>
                    <a:pt x="92" y="121"/>
                    <a:pt x="94" y="119"/>
                    <a:pt x="96" y="118"/>
                  </a:cubicBezTo>
                  <a:cubicBezTo>
                    <a:pt x="70" y="79"/>
                    <a:pt x="43" y="40"/>
                    <a:pt x="17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15" y="926"/>
              <a:ext cx="336" cy="71"/>
            </a:xfrm>
            <a:custGeom>
              <a:avLst/>
              <a:gdLst>
                <a:gd name="T0" fmla="*/ 0 w 142"/>
                <a:gd name="T1" fmla="*/ 21 h 30"/>
                <a:gd name="T2" fmla="*/ 5 w 142"/>
                <a:gd name="T3" fmla="*/ 71 h 30"/>
                <a:gd name="T4" fmla="*/ 336 w 142"/>
                <a:gd name="T5" fmla="*/ 12 h 30"/>
                <a:gd name="T6" fmla="*/ 336 w 142"/>
                <a:gd name="T7" fmla="*/ 0 h 30"/>
                <a:gd name="T8" fmla="*/ 0 w 142"/>
                <a:gd name="T9" fmla="*/ 2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30">
                  <a:moveTo>
                    <a:pt x="0" y="9"/>
                  </a:moveTo>
                  <a:cubicBezTo>
                    <a:pt x="0" y="16"/>
                    <a:pt x="1" y="23"/>
                    <a:pt x="2" y="30"/>
                  </a:cubicBezTo>
                  <a:cubicBezTo>
                    <a:pt x="42" y="25"/>
                    <a:pt x="110" y="14"/>
                    <a:pt x="142" y="5"/>
                  </a:cubicBezTo>
                  <a:cubicBezTo>
                    <a:pt x="142" y="3"/>
                    <a:pt x="142" y="2"/>
                    <a:pt x="142" y="0"/>
                  </a:cubicBezTo>
                  <a:cubicBezTo>
                    <a:pt x="94" y="3"/>
                    <a:pt x="47" y="6"/>
                    <a:pt x="0" y="9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41" y="711"/>
              <a:ext cx="324" cy="165"/>
            </a:xfrm>
            <a:custGeom>
              <a:avLst/>
              <a:gdLst>
                <a:gd name="T0" fmla="*/ 47 w 137"/>
                <a:gd name="T1" fmla="*/ 14 h 70"/>
                <a:gd name="T2" fmla="*/ 21 w 137"/>
                <a:gd name="T3" fmla="*/ 0 h 70"/>
                <a:gd name="T4" fmla="*/ 0 w 137"/>
                <a:gd name="T5" fmla="*/ 45 h 70"/>
                <a:gd name="T6" fmla="*/ 21 w 137"/>
                <a:gd name="T7" fmla="*/ 52 h 70"/>
                <a:gd name="T8" fmla="*/ 317 w 137"/>
                <a:gd name="T9" fmla="*/ 165 h 70"/>
                <a:gd name="T10" fmla="*/ 324 w 137"/>
                <a:gd name="T11" fmla="*/ 149 h 70"/>
                <a:gd name="T12" fmla="*/ 47 w 137"/>
                <a:gd name="T13" fmla="*/ 14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70">
                  <a:moveTo>
                    <a:pt x="20" y="6"/>
                  </a:moveTo>
                  <a:cubicBezTo>
                    <a:pt x="15" y="3"/>
                    <a:pt x="11" y="1"/>
                    <a:pt x="9" y="0"/>
                  </a:cubicBezTo>
                  <a:cubicBezTo>
                    <a:pt x="6" y="7"/>
                    <a:pt x="3" y="13"/>
                    <a:pt x="0" y="19"/>
                  </a:cubicBezTo>
                  <a:cubicBezTo>
                    <a:pt x="3" y="20"/>
                    <a:pt x="6" y="21"/>
                    <a:pt x="9" y="22"/>
                  </a:cubicBezTo>
                  <a:cubicBezTo>
                    <a:pt x="50" y="38"/>
                    <a:pt x="92" y="54"/>
                    <a:pt x="134" y="70"/>
                  </a:cubicBezTo>
                  <a:cubicBezTo>
                    <a:pt x="134" y="68"/>
                    <a:pt x="135" y="65"/>
                    <a:pt x="137" y="63"/>
                  </a:cubicBezTo>
                  <a:cubicBezTo>
                    <a:pt x="98" y="44"/>
                    <a:pt x="59" y="25"/>
                    <a:pt x="20" y="6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39" y="959"/>
              <a:ext cx="323" cy="153"/>
            </a:xfrm>
            <a:custGeom>
              <a:avLst/>
              <a:gdLst>
                <a:gd name="T0" fmla="*/ 5 w 137"/>
                <a:gd name="T1" fmla="*/ 106 h 65"/>
                <a:gd name="T2" fmla="*/ 0 w 137"/>
                <a:gd name="T3" fmla="*/ 108 h 65"/>
                <a:gd name="T4" fmla="*/ 17 w 137"/>
                <a:gd name="T5" fmla="*/ 153 h 65"/>
                <a:gd name="T6" fmla="*/ 323 w 137"/>
                <a:gd name="T7" fmla="*/ 14 h 65"/>
                <a:gd name="T8" fmla="*/ 318 w 137"/>
                <a:gd name="T9" fmla="*/ 0 h 65"/>
                <a:gd name="T10" fmla="*/ 5 w 137"/>
                <a:gd name="T11" fmla="*/ 10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" h="65">
                  <a:moveTo>
                    <a:pt x="2" y="45"/>
                  </a:moveTo>
                  <a:cubicBezTo>
                    <a:pt x="1" y="45"/>
                    <a:pt x="0" y="45"/>
                    <a:pt x="0" y="46"/>
                  </a:cubicBezTo>
                  <a:cubicBezTo>
                    <a:pt x="2" y="52"/>
                    <a:pt x="4" y="58"/>
                    <a:pt x="7" y="65"/>
                  </a:cubicBezTo>
                  <a:cubicBezTo>
                    <a:pt x="51" y="45"/>
                    <a:pt x="94" y="26"/>
                    <a:pt x="137" y="6"/>
                  </a:cubicBezTo>
                  <a:cubicBezTo>
                    <a:pt x="136" y="4"/>
                    <a:pt x="135" y="2"/>
                    <a:pt x="135" y="0"/>
                  </a:cubicBezTo>
                  <a:cubicBezTo>
                    <a:pt x="90" y="15"/>
                    <a:pt x="46" y="30"/>
                    <a:pt x="2" y="45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00" y="456"/>
              <a:ext cx="74" cy="338"/>
            </a:xfrm>
            <a:custGeom>
              <a:avLst/>
              <a:gdLst>
                <a:gd name="T0" fmla="*/ 53 w 31"/>
                <a:gd name="T1" fmla="*/ 0 h 143"/>
                <a:gd name="T2" fmla="*/ 2 w 31"/>
                <a:gd name="T3" fmla="*/ 7 h 143"/>
                <a:gd name="T4" fmla="*/ 2 w 31"/>
                <a:gd name="T5" fmla="*/ 7 h 143"/>
                <a:gd name="T6" fmla="*/ 55 w 31"/>
                <a:gd name="T7" fmla="*/ 338 h 143"/>
                <a:gd name="T8" fmla="*/ 74 w 31"/>
                <a:gd name="T9" fmla="*/ 336 h 143"/>
                <a:gd name="T10" fmla="*/ 53 w 31"/>
                <a:gd name="T11" fmla="*/ 0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43">
                  <a:moveTo>
                    <a:pt x="22" y="0"/>
                  </a:moveTo>
                  <a:cubicBezTo>
                    <a:pt x="14" y="1"/>
                    <a:pt x="7" y="2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8" y="50"/>
                    <a:pt x="16" y="96"/>
                    <a:pt x="23" y="143"/>
                  </a:cubicBezTo>
                  <a:cubicBezTo>
                    <a:pt x="26" y="142"/>
                    <a:pt x="28" y="142"/>
                    <a:pt x="31" y="142"/>
                  </a:cubicBezTo>
                  <a:cubicBezTo>
                    <a:pt x="28" y="95"/>
                    <a:pt x="25" y="48"/>
                    <a:pt x="22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15" y="827"/>
              <a:ext cx="338" cy="82"/>
            </a:xfrm>
            <a:custGeom>
              <a:avLst/>
              <a:gdLst>
                <a:gd name="T0" fmla="*/ 7 w 143"/>
                <a:gd name="T1" fmla="*/ 0 h 35"/>
                <a:gd name="T2" fmla="*/ 0 w 143"/>
                <a:gd name="T3" fmla="*/ 47 h 35"/>
                <a:gd name="T4" fmla="*/ 24 w 143"/>
                <a:gd name="T5" fmla="*/ 49 h 35"/>
                <a:gd name="T6" fmla="*/ 50 w 143"/>
                <a:gd name="T7" fmla="*/ 54 h 35"/>
                <a:gd name="T8" fmla="*/ 298 w 143"/>
                <a:gd name="T9" fmla="*/ 80 h 35"/>
                <a:gd name="T10" fmla="*/ 336 w 143"/>
                <a:gd name="T11" fmla="*/ 82 h 35"/>
                <a:gd name="T12" fmla="*/ 338 w 143"/>
                <a:gd name="T13" fmla="*/ 66 h 35"/>
                <a:gd name="T14" fmla="*/ 7 w 14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" h="35">
                  <a:moveTo>
                    <a:pt x="3" y="0"/>
                  </a:moveTo>
                  <a:cubicBezTo>
                    <a:pt x="2" y="6"/>
                    <a:pt x="1" y="13"/>
                    <a:pt x="0" y="20"/>
                  </a:cubicBezTo>
                  <a:cubicBezTo>
                    <a:pt x="2" y="21"/>
                    <a:pt x="5" y="21"/>
                    <a:pt x="10" y="21"/>
                  </a:cubicBezTo>
                  <a:cubicBezTo>
                    <a:pt x="13" y="22"/>
                    <a:pt x="17" y="22"/>
                    <a:pt x="21" y="23"/>
                  </a:cubicBezTo>
                  <a:cubicBezTo>
                    <a:pt x="56" y="26"/>
                    <a:pt x="91" y="30"/>
                    <a:pt x="126" y="34"/>
                  </a:cubicBezTo>
                  <a:cubicBezTo>
                    <a:pt x="131" y="34"/>
                    <a:pt x="137" y="35"/>
                    <a:pt x="142" y="35"/>
                  </a:cubicBezTo>
                  <a:cubicBezTo>
                    <a:pt x="142" y="32"/>
                    <a:pt x="142" y="30"/>
                    <a:pt x="143" y="28"/>
                  </a:cubicBezTo>
                  <a:cubicBezTo>
                    <a:pt x="96" y="18"/>
                    <a:pt x="50" y="9"/>
                    <a:pt x="3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00" y="609"/>
              <a:ext cx="284" cy="232"/>
            </a:xfrm>
            <a:custGeom>
              <a:avLst/>
              <a:gdLst>
                <a:gd name="T0" fmla="*/ 31 w 120"/>
                <a:gd name="T1" fmla="*/ 0 h 98"/>
                <a:gd name="T2" fmla="*/ 0 w 120"/>
                <a:gd name="T3" fmla="*/ 40 h 98"/>
                <a:gd name="T4" fmla="*/ 275 w 120"/>
                <a:gd name="T5" fmla="*/ 232 h 98"/>
                <a:gd name="T6" fmla="*/ 284 w 120"/>
                <a:gd name="T7" fmla="*/ 223 h 98"/>
                <a:gd name="T8" fmla="*/ 31 w 120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98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2" y="35"/>
                    <a:pt x="85" y="80"/>
                    <a:pt x="116" y="98"/>
                  </a:cubicBezTo>
                  <a:cubicBezTo>
                    <a:pt x="117" y="97"/>
                    <a:pt x="119" y="96"/>
                    <a:pt x="120" y="94"/>
                  </a:cubicBezTo>
                  <a:cubicBezTo>
                    <a:pt x="84" y="63"/>
                    <a:pt x="48" y="32"/>
                    <a:pt x="13" y="0"/>
                  </a:cubicBezTo>
                  <a:close/>
                </a:path>
              </a:pathLst>
            </a:custGeom>
            <a:solidFill>
              <a:srgbClr val="004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" name="Группа 84"/>
          <p:cNvGrpSpPr>
            <a:grpSpLocks/>
          </p:cNvGrpSpPr>
          <p:nvPr userDrawn="1"/>
        </p:nvGrpSpPr>
        <p:grpSpPr bwMode="auto">
          <a:xfrm rot="5400000">
            <a:off x="3402807" y="586581"/>
            <a:ext cx="865188" cy="593725"/>
            <a:chOff x="5915186" y="5589240"/>
            <a:chExt cx="864096" cy="77292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677928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6635001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649072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6348027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620374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059467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91518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 userDrawn="1"/>
        </p:nvSpPr>
        <p:spPr>
          <a:xfrm>
            <a:off x="8362950" y="0"/>
            <a:ext cx="3827463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8" name="Группа 83"/>
          <p:cNvGrpSpPr>
            <a:grpSpLocks/>
          </p:cNvGrpSpPr>
          <p:nvPr userDrawn="1"/>
        </p:nvGrpSpPr>
        <p:grpSpPr bwMode="auto">
          <a:xfrm>
            <a:off x="5915025" y="5768975"/>
            <a:ext cx="863600" cy="593725"/>
            <a:chOff x="5915186" y="5589240"/>
            <a:chExt cx="864096" cy="772926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677928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6634737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491780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6347234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6202689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05973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591518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Заголовок 75"/>
          <p:cNvSpPr>
            <a:spLocks noGrp="1"/>
          </p:cNvSpPr>
          <p:nvPr>
            <p:ph type="title"/>
          </p:nvPr>
        </p:nvSpPr>
        <p:spPr>
          <a:xfrm>
            <a:off x="334566" y="2574032"/>
            <a:ext cx="6633306" cy="1143000"/>
          </a:xfrm>
        </p:spPr>
        <p:txBody>
          <a:bodyPr/>
          <a:lstStyle>
            <a:lvl1pPr algn="l">
              <a:defRPr sz="4800">
                <a:solidFill>
                  <a:schemeClr val="accent6"/>
                </a:solidFill>
                <a:latin typeface="Neris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8" name="Текст 77"/>
          <p:cNvSpPr>
            <a:spLocks noGrp="1"/>
          </p:cNvSpPr>
          <p:nvPr>
            <p:ph type="body" sz="quarter" idx="10" hasCustomPrompt="1"/>
          </p:nvPr>
        </p:nvSpPr>
        <p:spPr>
          <a:xfrm>
            <a:off x="334566" y="4005263"/>
            <a:ext cx="6659562" cy="1763712"/>
          </a:xfrm>
        </p:spPr>
        <p:txBody>
          <a:bodyPr/>
          <a:lstStyle>
            <a:lvl1pPr marL="0" indent="0">
              <a:buNone/>
              <a:defRPr sz="2800">
                <a:latin typeface="Neris Light" pitchFamily="50" charset="-52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81" name="Прямоугольник с двумя скругленными противолежащими углами 80"/>
          <p:cNvSpPr/>
          <p:nvPr userDrawn="1"/>
        </p:nvSpPr>
        <p:spPr>
          <a:xfrm>
            <a:off x="7103318" y="436517"/>
            <a:ext cx="3987210" cy="5980815"/>
          </a:xfrm>
          <a:prstGeom prst="round2Diag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объек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0"/>
          <p:cNvGrpSpPr>
            <a:grpSpLocks/>
          </p:cNvGrpSpPr>
          <p:nvPr userDrawn="1"/>
        </p:nvGrpSpPr>
        <p:grpSpPr bwMode="auto">
          <a:xfrm rot="5400000">
            <a:off x="6958013" y="5337175"/>
            <a:ext cx="865187" cy="1008063"/>
            <a:chOff x="5915186" y="5589240"/>
            <a:chExt cx="864096" cy="77292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77928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63500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490721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34802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20374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059465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91518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 userDrawn="1"/>
        </p:nvSpPr>
        <p:spPr>
          <a:xfrm>
            <a:off x="0" y="0"/>
            <a:ext cx="3430588" cy="4005263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" name="Группа 23"/>
          <p:cNvGrpSpPr>
            <a:grpSpLocks/>
          </p:cNvGrpSpPr>
          <p:nvPr userDrawn="1"/>
        </p:nvGrpSpPr>
        <p:grpSpPr bwMode="auto">
          <a:xfrm rot="5400000">
            <a:off x="3340894" y="705687"/>
            <a:ext cx="863600" cy="468312"/>
            <a:chOff x="5915186" y="5589240"/>
            <a:chExt cx="864096" cy="7729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677928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634737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491780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47234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6202689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05973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591518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 userDrawn="1"/>
        </p:nvSpPr>
        <p:spPr>
          <a:xfrm>
            <a:off x="8759825" y="0"/>
            <a:ext cx="3430588" cy="3033713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" name="Группа 32"/>
          <p:cNvGrpSpPr>
            <a:grpSpLocks/>
          </p:cNvGrpSpPr>
          <p:nvPr userDrawn="1"/>
        </p:nvGrpSpPr>
        <p:grpSpPr bwMode="auto">
          <a:xfrm rot="5400000">
            <a:off x="10811669" y="391319"/>
            <a:ext cx="863600" cy="1008062"/>
            <a:chOff x="5915186" y="5589240"/>
            <a:chExt cx="864096" cy="77292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77928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634737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491780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6347234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202689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059732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915186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Скругленный прямоугольник 31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334" y="1684381"/>
            <a:ext cx="5751079" cy="618970"/>
          </a:xfrm>
        </p:spPr>
        <p:txBody>
          <a:bodyPr/>
          <a:lstStyle>
            <a:lvl1pPr algn="l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4" name="Текст 77"/>
          <p:cNvSpPr>
            <a:spLocks noGrp="1"/>
          </p:cNvSpPr>
          <p:nvPr>
            <p:ph type="body" sz="quarter" idx="10" hasCustomPrompt="1"/>
          </p:nvPr>
        </p:nvSpPr>
        <p:spPr>
          <a:xfrm>
            <a:off x="334566" y="3033712"/>
            <a:ext cx="5759847" cy="2519361"/>
          </a:xfrm>
        </p:spPr>
        <p:txBody>
          <a:bodyPr/>
          <a:lstStyle>
            <a:lvl1pPr marL="0" indent="0">
              <a:buNone/>
              <a:defRPr sz="1600">
                <a:latin typeface="Neris Light" pitchFamily="50" charset="-52"/>
              </a:defRPr>
            </a:lvl1pPr>
          </a:lstStyle>
          <a:p>
            <a:pPr lvl="0"/>
            <a:r>
              <a:rPr lang="ru-RU" dirty="0" smtClean="0"/>
              <a:t>Основной текст</a:t>
            </a: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объектом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6632575"/>
            <a:ext cx="12190413" cy="2254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38"/>
          <p:cNvGrpSpPr>
            <a:grpSpLocks/>
          </p:cNvGrpSpPr>
          <p:nvPr userDrawn="1"/>
        </p:nvGrpSpPr>
        <p:grpSpPr bwMode="auto">
          <a:xfrm rot="5400000">
            <a:off x="11066463" y="5737225"/>
            <a:ext cx="865187" cy="423863"/>
            <a:chOff x="5915186" y="5589240"/>
            <a:chExt cx="864096" cy="77292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77928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63500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490721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34802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20374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059465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1518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43334" y="260648"/>
            <a:ext cx="5751079" cy="618970"/>
          </a:xfrm>
        </p:spPr>
        <p:txBody>
          <a:bodyPr/>
          <a:lstStyle>
            <a:lvl1pPr algn="l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77"/>
          <p:cNvSpPr>
            <a:spLocks noGrp="1"/>
          </p:cNvSpPr>
          <p:nvPr>
            <p:ph type="body" sz="quarter" idx="10" hasCustomPrompt="1"/>
          </p:nvPr>
        </p:nvSpPr>
        <p:spPr>
          <a:xfrm>
            <a:off x="352313" y="1628801"/>
            <a:ext cx="5759847" cy="43204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Neris" pitchFamily="50" charset="-52"/>
              </a:defRPr>
            </a:lvl1pPr>
          </a:lstStyle>
          <a:p>
            <a:pPr lvl="0"/>
            <a:r>
              <a:rPr lang="ru-RU" dirty="0" smtClean="0"/>
              <a:t>Подзаголовки</a:t>
            </a:r>
          </a:p>
        </p:txBody>
      </p:sp>
      <p:sp>
        <p:nvSpPr>
          <p:cNvPr id="18" name="Текст 77"/>
          <p:cNvSpPr>
            <a:spLocks noGrp="1"/>
          </p:cNvSpPr>
          <p:nvPr>
            <p:ph type="body" sz="quarter" idx="11" hasCustomPrompt="1"/>
          </p:nvPr>
        </p:nvSpPr>
        <p:spPr>
          <a:xfrm>
            <a:off x="352313" y="2240868"/>
            <a:ext cx="5759847" cy="4320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600" dirty="0" smtClean="0">
                <a:latin typeface="Neris Light" pitchFamily="50" charset="-52"/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Основной текст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5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нтральная вер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>
            <a:grpSpLocks/>
          </p:cNvGrpSpPr>
          <p:nvPr userDrawn="1"/>
        </p:nvGrpSpPr>
        <p:grpSpPr bwMode="auto">
          <a:xfrm>
            <a:off x="5661025" y="6328370"/>
            <a:ext cx="865187" cy="423863"/>
            <a:chOff x="5915186" y="5589240"/>
            <a:chExt cx="864096" cy="77292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77928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63500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490721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34802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20374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059465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91518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 userDrawn="1"/>
        </p:nvSpPr>
        <p:spPr>
          <a:xfrm>
            <a:off x="-14288" y="5143500"/>
            <a:ext cx="1912938" cy="17145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277475" y="5143500"/>
            <a:ext cx="1912938" cy="17145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 rot="2700000">
            <a:off x="549275" y="514350"/>
            <a:ext cx="484188" cy="484188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 rot="2700000">
            <a:off x="1357313" y="911225"/>
            <a:ext cx="330200" cy="330200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219667" y="260648"/>
            <a:ext cx="5751079" cy="618970"/>
          </a:xfrm>
        </p:spPr>
        <p:txBody>
          <a:bodyPr/>
          <a:lstStyle>
            <a:lvl1pPr algn="ctr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131557" y="260648"/>
            <a:ext cx="6579431" cy="618970"/>
          </a:xfrm>
        </p:spPr>
        <p:txBody>
          <a:bodyPr/>
          <a:lstStyle>
            <a:lvl1pPr algn="l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75543" y="441325"/>
            <a:ext cx="3983567" cy="5975350"/>
          </a:xfrm>
          <a:prstGeom prst="roundRect">
            <a:avLst>
              <a:gd name="adj" fmla="val 12204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8"/>
          <p:cNvGrpSpPr>
            <a:grpSpLocks/>
          </p:cNvGrpSpPr>
          <p:nvPr userDrawn="1"/>
        </p:nvGrpSpPr>
        <p:grpSpPr bwMode="auto">
          <a:xfrm rot="5400000">
            <a:off x="4362376" y="2101490"/>
            <a:ext cx="865187" cy="423863"/>
            <a:chOff x="5915186" y="5589240"/>
            <a:chExt cx="864096" cy="77292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677928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63500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490721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634802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20374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059465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91518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Текст 77"/>
          <p:cNvSpPr>
            <a:spLocks noGrp="1"/>
          </p:cNvSpPr>
          <p:nvPr>
            <p:ph type="body" sz="quarter" idx="10" hasCustomPrompt="1"/>
          </p:nvPr>
        </p:nvSpPr>
        <p:spPr>
          <a:xfrm>
            <a:off x="5123098" y="2169319"/>
            <a:ext cx="5759847" cy="1439069"/>
          </a:xfrm>
        </p:spPr>
        <p:txBody>
          <a:bodyPr/>
          <a:lstStyle>
            <a:lvl1pPr marL="0" indent="0">
              <a:buNone/>
              <a:defRPr sz="1600">
                <a:latin typeface="Neris Light" pitchFamily="50" charset="-52"/>
              </a:defRPr>
            </a:lvl1pPr>
          </a:lstStyle>
          <a:p>
            <a:pPr lvl="0"/>
            <a:r>
              <a:rPr lang="ru-RU" dirty="0" smtClean="0"/>
              <a:t>Основной текст</a:t>
            </a:r>
          </a:p>
        </p:txBody>
      </p:sp>
      <p:sp>
        <p:nvSpPr>
          <p:cNvPr id="16" name="Текст 77"/>
          <p:cNvSpPr>
            <a:spLocks noGrp="1"/>
          </p:cNvSpPr>
          <p:nvPr>
            <p:ph type="body" sz="quarter" idx="11" hasCustomPrompt="1"/>
          </p:nvPr>
        </p:nvSpPr>
        <p:spPr>
          <a:xfrm>
            <a:off x="5123098" y="1628801"/>
            <a:ext cx="5759847" cy="43204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Neris" pitchFamily="50" charset="-52"/>
              </a:defRPr>
            </a:lvl1pPr>
          </a:lstStyle>
          <a:p>
            <a:pPr lvl="0"/>
            <a:r>
              <a:rPr lang="ru-RU" dirty="0" smtClean="0"/>
              <a:t>Подзаголовки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477838" y="1460500"/>
            <a:ext cx="3341687" cy="2506663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423570" y="1460500"/>
            <a:ext cx="3341687" cy="2506663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8369301" y="1460500"/>
            <a:ext cx="3341687" cy="2506663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19667" y="260648"/>
            <a:ext cx="5751079" cy="618970"/>
          </a:xfrm>
        </p:spPr>
        <p:txBody>
          <a:bodyPr/>
          <a:lstStyle>
            <a:lvl1pPr algn="ctr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967163"/>
            <a:ext cx="12190413" cy="289083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38"/>
          <p:cNvGrpSpPr>
            <a:grpSpLocks/>
          </p:cNvGrpSpPr>
          <p:nvPr userDrawn="1"/>
        </p:nvGrpSpPr>
        <p:grpSpPr bwMode="auto">
          <a:xfrm>
            <a:off x="529753" y="366755"/>
            <a:ext cx="865187" cy="423863"/>
            <a:chOff x="5915186" y="5589240"/>
            <a:chExt cx="864096" cy="77292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77928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635002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490721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34802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20374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059465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915186" y="5589239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 userDrawn="1"/>
        </p:nvSpPr>
        <p:spPr>
          <a:xfrm>
            <a:off x="477838" y="4149725"/>
            <a:ext cx="3341687" cy="226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413250" y="4149725"/>
            <a:ext cx="3341688" cy="226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8362950" y="4149725"/>
            <a:ext cx="3341688" cy="226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2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8542338" y="1665288"/>
            <a:ext cx="3168650" cy="3527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978400" y="1665288"/>
            <a:ext cx="3168650" cy="3527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416675"/>
            <a:ext cx="12190413" cy="4413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17"/>
          <p:cNvGrpSpPr>
            <a:grpSpLocks/>
          </p:cNvGrpSpPr>
          <p:nvPr userDrawn="1"/>
        </p:nvGrpSpPr>
        <p:grpSpPr bwMode="auto">
          <a:xfrm rot="-5400000">
            <a:off x="2155825" y="-1271587"/>
            <a:ext cx="144463" cy="3570287"/>
            <a:chOff x="6635266" y="5589240"/>
            <a:chExt cx="144016" cy="77292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777699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633684" y="5589240"/>
              <a:ext cx="0" cy="772926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43335" y="1484784"/>
            <a:ext cx="4275708" cy="618970"/>
          </a:xfrm>
        </p:spPr>
        <p:txBody>
          <a:bodyPr/>
          <a:lstStyle>
            <a:lvl1pPr algn="l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Текст 77"/>
          <p:cNvSpPr>
            <a:spLocks noGrp="1"/>
          </p:cNvSpPr>
          <p:nvPr>
            <p:ph type="body" sz="quarter" idx="10" hasCustomPrompt="1"/>
          </p:nvPr>
        </p:nvSpPr>
        <p:spPr>
          <a:xfrm>
            <a:off x="352313" y="2572410"/>
            <a:ext cx="4282227" cy="43204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Neris" pitchFamily="50" charset="-52"/>
              </a:defRPr>
            </a:lvl1pPr>
          </a:lstStyle>
          <a:p>
            <a:pPr lvl="0"/>
            <a:r>
              <a:rPr lang="ru-RU" dirty="0" smtClean="0"/>
              <a:t>Подзаголовки</a:t>
            </a:r>
          </a:p>
        </p:txBody>
      </p:sp>
      <p:sp>
        <p:nvSpPr>
          <p:cNvPr id="21" name="Текст 77"/>
          <p:cNvSpPr>
            <a:spLocks noGrp="1"/>
          </p:cNvSpPr>
          <p:nvPr>
            <p:ph type="body" sz="quarter" idx="11" hasCustomPrompt="1"/>
          </p:nvPr>
        </p:nvSpPr>
        <p:spPr>
          <a:xfrm>
            <a:off x="352313" y="3011625"/>
            <a:ext cx="4282227" cy="4320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600" dirty="0" smtClean="0">
                <a:latin typeface="Neris Light" pitchFamily="50" charset="-52"/>
              </a:defRPr>
            </a:lvl1pPr>
          </a:lstStyle>
          <a:p>
            <a:pPr marL="0" lvl="0" indent="0">
              <a:buNone/>
            </a:pPr>
            <a:r>
              <a:rPr lang="ru-RU" dirty="0" smtClean="0"/>
              <a:t>Основной текст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3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 rot="2700000">
            <a:off x="11830050" y="69850"/>
            <a:ext cx="720725" cy="72072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80782" y="242888"/>
            <a:ext cx="509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9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1C773-522F-4374-82AF-0B620A01E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1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9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0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7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62275" y="3754438"/>
            <a:ext cx="8737600" cy="2266950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12395906" y="4617132"/>
            <a:ext cx="208823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Плашка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4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0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2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231C773-522F-4374-82AF-0B620A01EB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471488" y="1725613"/>
            <a:ext cx="735013" cy="736599"/>
            <a:chOff x="297" y="1094"/>
            <a:chExt cx="463" cy="464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97" y="1094"/>
              <a:ext cx="463" cy="464"/>
            </a:xfrm>
            <a:custGeom>
              <a:avLst/>
              <a:gdLst>
                <a:gd name="T0" fmla="*/ 84 w 1526"/>
                <a:gd name="T1" fmla="*/ 534 h 1535"/>
                <a:gd name="T2" fmla="*/ 382 w 1526"/>
                <a:gd name="T3" fmla="*/ 278 h 1535"/>
                <a:gd name="T4" fmla="*/ 613 w 1526"/>
                <a:gd name="T5" fmla="*/ 88 h 1535"/>
                <a:gd name="T6" fmla="*/ 1058 w 1526"/>
                <a:gd name="T7" fmla="*/ 286 h 1535"/>
                <a:gd name="T8" fmla="*/ 1406 w 1526"/>
                <a:gd name="T9" fmla="*/ 615 h 1535"/>
                <a:gd name="T10" fmla="*/ 1436 w 1526"/>
                <a:gd name="T11" fmla="*/ 996 h 1535"/>
                <a:gd name="T12" fmla="*/ 1326 w 1526"/>
                <a:gd name="T13" fmla="*/ 1231 h 1535"/>
                <a:gd name="T14" fmla="*/ 1057 w 1526"/>
                <a:gd name="T15" fmla="*/ 1247 h 1535"/>
                <a:gd name="T16" fmla="*/ 884 w 1526"/>
                <a:gd name="T17" fmla="*/ 1477 h 1535"/>
                <a:gd name="T18" fmla="*/ 495 w 1526"/>
                <a:gd name="T19" fmla="*/ 1278 h 1535"/>
                <a:gd name="T20" fmla="*/ 259 w 1526"/>
                <a:gd name="T21" fmla="*/ 1250 h 1535"/>
                <a:gd name="T22" fmla="*/ 20 w 1526"/>
                <a:gd name="T23" fmla="*/ 1171 h 1535"/>
                <a:gd name="T24" fmla="*/ 174 w 1526"/>
                <a:gd name="T25" fmla="*/ 822 h 1535"/>
                <a:gd name="T26" fmla="*/ 1052 w 1526"/>
                <a:gd name="T27" fmla="*/ 610 h 1535"/>
                <a:gd name="T28" fmla="*/ 746 w 1526"/>
                <a:gd name="T29" fmla="*/ 442 h 1535"/>
                <a:gd name="T30" fmla="*/ 470 w 1526"/>
                <a:gd name="T31" fmla="*/ 925 h 1535"/>
                <a:gd name="T32" fmla="*/ 776 w 1526"/>
                <a:gd name="T33" fmla="*/ 1101 h 1535"/>
                <a:gd name="T34" fmla="*/ 1063 w 1526"/>
                <a:gd name="T35" fmla="*/ 772 h 1535"/>
                <a:gd name="T36" fmla="*/ 669 w 1526"/>
                <a:gd name="T37" fmla="*/ 1424 h 1535"/>
                <a:gd name="T38" fmla="*/ 980 w 1526"/>
                <a:gd name="T39" fmla="*/ 1236 h 1535"/>
                <a:gd name="T40" fmla="*/ 751 w 1526"/>
                <a:gd name="T41" fmla="*/ 1178 h 1535"/>
                <a:gd name="T42" fmla="*/ 1059 w 1526"/>
                <a:gd name="T43" fmla="*/ 345 h 1535"/>
                <a:gd name="T44" fmla="*/ 1124 w 1526"/>
                <a:gd name="T45" fmla="*/ 580 h 1535"/>
                <a:gd name="T46" fmla="*/ 1368 w 1526"/>
                <a:gd name="T47" fmla="*/ 536 h 1535"/>
                <a:gd name="T48" fmla="*/ 1059 w 1526"/>
                <a:gd name="T49" fmla="*/ 345 h 1535"/>
                <a:gd name="T50" fmla="*/ 624 w 1526"/>
                <a:gd name="T51" fmla="*/ 328 h 1535"/>
                <a:gd name="T52" fmla="*/ 941 w 1526"/>
                <a:gd name="T53" fmla="*/ 308 h 1535"/>
                <a:gd name="T54" fmla="*/ 841 w 1526"/>
                <a:gd name="T55" fmla="*/ 109 h 1535"/>
                <a:gd name="T56" fmla="*/ 439 w 1526"/>
                <a:gd name="T57" fmla="*/ 430 h 1535"/>
                <a:gd name="T58" fmla="*/ 217 w 1526"/>
                <a:gd name="T59" fmla="*/ 383 h 1535"/>
                <a:gd name="T60" fmla="*/ 243 w 1526"/>
                <a:gd name="T61" fmla="*/ 733 h 1535"/>
                <a:gd name="T62" fmla="*/ 439 w 1526"/>
                <a:gd name="T63" fmla="*/ 430 h 1535"/>
                <a:gd name="T64" fmla="*/ 1107 w 1526"/>
                <a:gd name="T65" fmla="*/ 984 h 1535"/>
                <a:gd name="T66" fmla="*/ 1278 w 1526"/>
                <a:gd name="T67" fmla="*/ 1172 h 1535"/>
                <a:gd name="T68" fmla="*/ 1282 w 1526"/>
                <a:gd name="T69" fmla="*/ 816 h 1535"/>
                <a:gd name="T70" fmla="*/ 239 w 1526"/>
                <a:gd name="T71" fmla="*/ 1075 h 1535"/>
                <a:gd name="T72" fmla="*/ 416 w 1526"/>
                <a:gd name="T73" fmla="*/ 982 h 1535"/>
                <a:gd name="T74" fmla="*/ 248 w 1526"/>
                <a:gd name="T75" fmla="*/ 823 h 1535"/>
                <a:gd name="T76" fmla="*/ 689 w 1526"/>
                <a:gd name="T77" fmla="*/ 1140 h 1535"/>
                <a:gd name="T78" fmla="*/ 835 w 1526"/>
                <a:gd name="T79" fmla="*/ 402 h 1535"/>
                <a:gd name="T80" fmla="*/ 1119 w 1526"/>
                <a:gd name="T81" fmla="*/ 887 h 1535"/>
                <a:gd name="T82" fmla="*/ 1119 w 1526"/>
                <a:gd name="T83" fmla="*/ 887 h 1535"/>
                <a:gd name="T84" fmla="*/ 280 w 1526"/>
                <a:gd name="T85" fmla="*/ 778 h 1535"/>
                <a:gd name="T86" fmla="*/ 1003 w 1526"/>
                <a:gd name="T87" fmla="*/ 1181 h 1535"/>
                <a:gd name="T88" fmla="*/ 133 w 1526"/>
                <a:gd name="T89" fmla="*/ 1071 h 1535"/>
                <a:gd name="T90" fmla="*/ 193 w 1526"/>
                <a:gd name="T91" fmla="*/ 1131 h 1535"/>
                <a:gd name="T92" fmla="*/ 1392 w 1526"/>
                <a:gd name="T93" fmla="*/ 1071 h 1535"/>
                <a:gd name="T94" fmla="*/ 1450 w 1526"/>
                <a:gd name="T95" fmla="*/ 1132 h 1535"/>
                <a:gd name="T96" fmla="*/ 432 w 1526"/>
                <a:gd name="T97" fmla="*/ 322 h 1535"/>
                <a:gd name="T98" fmla="*/ 483 w 1526"/>
                <a:gd name="T99" fmla="*/ 520 h 1535"/>
                <a:gd name="T100" fmla="*/ 592 w 1526"/>
                <a:gd name="T101" fmla="*/ 389 h 1535"/>
                <a:gd name="T102" fmla="*/ 483 w 1526"/>
                <a:gd name="T103" fmla="*/ 52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6" h="1535">
                  <a:moveTo>
                    <a:pt x="202" y="782"/>
                  </a:moveTo>
                  <a:cubicBezTo>
                    <a:pt x="175" y="739"/>
                    <a:pt x="147" y="697"/>
                    <a:pt x="123" y="654"/>
                  </a:cubicBezTo>
                  <a:cubicBezTo>
                    <a:pt x="102" y="617"/>
                    <a:pt x="89" y="576"/>
                    <a:pt x="84" y="534"/>
                  </a:cubicBezTo>
                  <a:cubicBezTo>
                    <a:pt x="74" y="435"/>
                    <a:pt x="120" y="358"/>
                    <a:pt x="212" y="320"/>
                  </a:cubicBezTo>
                  <a:cubicBezTo>
                    <a:pt x="260" y="299"/>
                    <a:pt x="311" y="292"/>
                    <a:pt x="363" y="290"/>
                  </a:cubicBezTo>
                  <a:cubicBezTo>
                    <a:pt x="373" y="290"/>
                    <a:pt x="378" y="287"/>
                    <a:pt x="382" y="278"/>
                  </a:cubicBezTo>
                  <a:cubicBezTo>
                    <a:pt x="403" y="225"/>
                    <a:pt x="457" y="195"/>
                    <a:pt x="512" y="204"/>
                  </a:cubicBezTo>
                  <a:cubicBezTo>
                    <a:pt x="521" y="206"/>
                    <a:pt x="526" y="204"/>
                    <a:pt x="530" y="195"/>
                  </a:cubicBezTo>
                  <a:cubicBezTo>
                    <a:pt x="553" y="156"/>
                    <a:pt x="579" y="119"/>
                    <a:pt x="613" y="88"/>
                  </a:cubicBezTo>
                  <a:cubicBezTo>
                    <a:pt x="709" y="0"/>
                    <a:pt x="822" y="1"/>
                    <a:pt x="916" y="92"/>
                  </a:cubicBezTo>
                  <a:cubicBezTo>
                    <a:pt x="967" y="143"/>
                    <a:pt x="1002" y="204"/>
                    <a:pt x="1029" y="270"/>
                  </a:cubicBezTo>
                  <a:cubicBezTo>
                    <a:pt x="1036" y="285"/>
                    <a:pt x="1043" y="287"/>
                    <a:pt x="1058" y="286"/>
                  </a:cubicBezTo>
                  <a:cubicBezTo>
                    <a:pt x="1134" y="276"/>
                    <a:pt x="1211" y="274"/>
                    <a:pt x="1285" y="299"/>
                  </a:cubicBezTo>
                  <a:cubicBezTo>
                    <a:pt x="1359" y="323"/>
                    <a:pt x="1412" y="370"/>
                    <a:pt x="1429" y="449"/>
                  </a:cubicBezTo>
                  <a:cubicBezTo>
                    <a:pt x="1441" y="506"/>
                    <a:pt x="1428" y="562"/>
                    <a:pt x="1406" y="615"/>
                  </a:cubicBezTo>
                  <a:cubicBezTo>
                    <a:pt x="1385" y="669"/>
                    <a:pt x="1354" y="717"/>
                    <a:pt x="1319" y="763"/>
                  </a:cubicBezTo>
                  <a:cubicBezTo>
                    <a:pt x="1335" y="785"/>
                    <a:pt x="1351" y="806"/>
                    <a:pt x="1365" y="828"/>
                  </a:cubicBezTo>
                  <a:cubicBezTo>
                    <a:pt x="1399" y="879"/>
                    <a:pt x="1427" y="934"/>
                    <a:pt x="1436" y="996"/>
                  </a:cubicBezTo>
                  <a:cubicBezTo>
                    <a:pt x="1439" y="1014"/>
                    <a:pt x="1446" y="1024"/>
                    <a:pt x="1462" y="1035"/>
                  </a:cubicBezTo>
                  <a:cubicBezTo>
                    <a:pt x="1514" y="1072"/>
                    <a:pt x="1526" y="1145"/>
                    <a:pt x="1489" y="1199"/>
                  </a:cubicBezTo>
                  <a:cubicBezTo>
                    <a:pt x="1452" y="1252"/>
                    <a:pt x="1380" y="1267"/>
                    <a:pt x="1326" y="1231"/>
                  </a:cubicBezTo>
                  <a:cubicBezTo>
                    <a:pt x="1317" y="1225"/>
                    <a:pt x="1310" y="1224"/>
                    <a:pt x="1299" y="1228"/>
                  </a:cubicBezTo>
                  <a:cubicBezTo>
                    <a:pt x="1238" y="1251"/>
                    <a:pt x="1175" y="1255"/>
                    <a:pt x="1111" y="1252"/>
                  </a:cubicBezTo>
                  <a:cubicBezTo>
                    <a:pt x="1093" y="1251"/>
                    <a:pt x="1075" y="1250"/>
                    <a:pt x="1057" y="1247"/>
                  </a:cubicBezTo>
                  <a:cubicBezTo>
                    <a:pt x="1043" y="1244"/>
                    <a:pt x="1039" y="1250"/>
                    <a:pt x="1035" y="1261"/>
                  </a:cubicBezTo>
                  <a:cubicBezTo>
                    <a:pt x="1011" y="1321"/>
                    <a:pt x="981" y="1377"/>
                    <a:pt x="938" y="1426"/>
                  </a:cubicBezTo>
                  <a:cubicBezTo>
                    <a:pt x="922" y="1444"/>
                    <a:pt x="904" y="1462"/>
                    <a:pt x="884" y="1477"/>
                  </a:cubicBezTo>
                  <a:cubicBezTo>
                    <a:pt x="806" y="1535"/>
                    <a:pt x="714" y="1534"/>
                    <a:pt x="636" y="1475"/>
                  </a:cubicBezTo>
                  <a:cubicBezTo>
                    <a:pt x="577" y="1430"/>
                    <a:pt x="539" y="1369"/>
                    <a:pt x="507" y="1303"/>
                  </a:cubicBezTo>
                  <a:cubicBezTo>
                    <a:pt x="503" y="1295"/>
                    <a:pt x="499" y="1286"/>
                    <a:pt x="495" y="1278"/>
                  </a:cubicBezTo>
                  <a:cubicBezTo>
                    <a:pt x="485" y="1254"/>
                    <a:pt x="485" y="1255"/>
                    <a:pt x="461" y="1258"/>
                  </a:cubicBezTo>
                  <a:cubicBezTo>
                    <a:pt x="394" y="1266"/>
                    <a:pt x="327" y="1267"/>
                    <a:pt x="260" y="1250"/>
                  </a:cubicBezTo>
                  <a:cubicBezTo>
                    <a:pt x="260" y="1250"/>
                    <a:pt x="259" y="1250"/>
                    <a:pt x="259" y="1250"/>
                  </a:cubicBezTo>
                  <a:cubicBezTo>
                    <a:pt x="242" y="1244"/>
                    <a:pt x="225" y="1234"/>
                    <a:pt x="208" y="1233"/>
                  </a:cubicBezTo>
                  <a:cubicBezTo>
                    <a:pt x="192" y="1233"/>
                    <a:pt x="175" y="1244"/>
                    <a:pt x="159" y="1247"/>
                  </a:cubicBezTo>
                  <a:cubicBezTo>
                    <a:pt x="99" y="1261"/>
                    <a:pt x="40" y="1227"/>
                    <a:pt x="20" y="1171"/>
                  </a:cubicBezTo>
                  <a:cubicBezTo>
                    <a:pt x="0" y="1114"/>
                    <a:pt x="25" y="1051"/>
                    <a:pt x="78" y="1025"/>
                  </a:cubicBezTo>
                  <a:cubicBezTo>
                    <a:pt x="89" y="1019"/>
                    <a:pt x="93" y="1013"/>
                    <a:pt x="95" y="1001"/>
                  </a:cubicBezTo>
                  <a:cubicBezTo>
                    <a:pt x="107" y="935"/>
                    <a:pt x="137" y="877"/>
                    <a:pt x="174" y="822"/>
                  </a:cubicBezTo>
                  <a:cubicBezTo>
                    <a:pt x="184" y="808"/>
                    <a:pt x="194" y="794"/>
                    <a:pt x="202" y="782"/>
                  </a:cubicBezTo>
                  <a:close/>
                  <a:moveTo>
                    <a:pt x="1063" y="772"/>
                  </a:moveTo>
                  <a:cubicBezTo>
                    <a:pt x="1060" y="719"/>
                    <a:pt x="1056" y="664"/>
                    <a:pt x="1052" y="610"/>
                  </a:cubicBezTo>
                  <a:cubicBezTo>
                    <a:pt x="1052" y="604"/>
                    <a:pt x="1047" y="598"/>
                    <a:pt x="1042" y="595"/>
                  </a:cubicBezTo>
                  <a:cubicBezTo>
                    <a:pt x="956" y="534"/>
                    <a:pt x="864" y="483"/>
                    <a:pt x="767" y="442"/>
                  </a:cubicBezTo>
                  <a:cubicBezTo>
                    <a:pt x="761" y="439"/>
                    <a:pt x="752" y="440"/>
                    <a:pt x="746" y="442"/>
                  </a:cubicBezTo>
                  <a:cubicBezTo>
                    <a:pt x="652" y="485"/>
                    <a:pt x="564" y="537"/>
                    <a:pt x="480" y="599"/>
                  </a:cubicBezTo>
                  <a:cubicBezTo>
                    <a:pt x="476" y="603"/>
                    <a:pt x="471" y="610"/>
                    <a:pt x="471" y="616"/>
                  </a:cubicBezTo>
                  <a:cubicBezTo>
                    <a:pt x="459" y="719"/>
                    <a:pt x="460" y="822"/>
                    <a:pt x="470" y="925"/>
                  </a:cubicBezTo>
                  <a:cubicBezTo>
                    <a:pt x="471" y="939"/>
                    <a:pt x="476" y="947"/>
                    <a:pt x="487" y="953"/>
                  </a:cubicBezTo>
                  <a:cubicBezTo>
                    <a:pt x="578" y="1003"/>
                    <a:pt x="668" y="1052"/>
                    <a:pt x="759" y="1102"/>
                  </a:cubicBezTo>
                  <a:cubicBezTo>
                    <a:pt x="763" y="1104"/>
                    <a:pt x="771" y="1103"/>
                    <a:pt x="776" y="1101"/>
                  </a:cubicBezTo>
                  <a:cubicBezTo>
                    <a:pt x="871" y="1058"/>
                    <a:pt x="960" y="1005"/>
                    <a:pt x="1044" y="943"/>
                  </a:cubicBezTo>
                  <a:cubicBezTo>
                    <a:pt x="1048" y="940"/>
                    <a:pt x="1052" y="933"/>
                    <a:pt x="1053" y="928"/>
                  </a:cubicBezTo>
                  <a:cubicBezTo>
                    <a:pt x="1057" y="876"/>
                    <a:pt x="1060" y="825"/>
                    <a:pt x="1063" y="772"/>
                  </a:cubicBezTo>
                  <a:close/>
                  <a:moveTo>
                    <a:pt x="547" y="1246"/>
                  </a:moveTo>
                  <a:cubicBezTo>
                    <a:pt x="553" y="1260"/>
                    <a:pt x="560" y="1275"/>
                    <a:pt x="567" y="1289"/>
                  </a:cubicBezTo>
                  <a:cubicBezTo>
                    <a:pt x="593" y="1340"/>
                    <a:pt x="623" y="1388"/>
                    <a:pt x="669" y="1424"/>
                  </a:cubicBezTo>
                  <a:cubicBezTo>
                    <a:pt x="728" y="1471"/>
                    <a:pt x="791" y="1473"/>
                    <a:pt x="851" y="1426"/>
                  </a:cubicBezTo>
                  <a:cubicBezTo>
                    <a:pt x="871" y="1411"/>
                    <a:pt x="888" y="1392"/>
                    <a:pt x="904" y="1372"/>
                  </a:cubicBezTo>
                  <a:cubicBezTo>
                    <a:pt x="938" y="1332"/>
                    <a:pt x="961" y="1285"/>
                    <a:pt x="980" y="1236"/>
                  </a:cubicBezTo>
                  <a:cubicBezTo>
                    <a:pt x="976" y="1235"/>
                    <a:pt x="973" y="1234"/>
                    <a:pt x="971" y="1233"/>
                  </a:cubicBezTo>
                  <a:cubicBezTo>
                    <a:pt x="908" y="1214"/>
                    <a:pt x="846" y="1196"/>
                    <a:pt x="783" y="1177"/>
                  </a:cubicBezTo>
                  <a:cubicBezTo>
                    <a:pt x="772" y="1173"/>
                    <a:pt x="762" y="1172"/>
                    <a:pt x="751" y="1178"/>
                  </a:cubicBezTo>
                  <a:cubicBezTo>
                    <a:pt x="735" y="1185"/>
                    <a:pt x="719" y="1191"/>
                    <a:pt x="702" y="1197"/>
                  </a:cubicBezTo>
                  <a:cubicBezTo>
                    <a:pt x="651" y="1213"/>
                    <a:pt x="600" y="1229"/>
                    <a:pt x="547" y="1246"/>
                  </a:cubicBezTo>
                  <a:close/>
                  <a:moveTo>
                    <a:pt x="1059" y="345"/>
                  </a:moveTo>
                  <a:cubicBezTo>
                    <a:pt x="1060" y="350"/>
                    <a:pt x="1061" y="353"/>
                    <a:pt x="1061" y="355"/>
                  </a:cubicBezTo>
                  <a:cubicBezTo>
                    <a:pt x="1076" y="419"/>
                    <a:pt x="1091" y="483"/>
                    <a:pt x="1105" y="548"/>
                  </a:cubicBezTo>
                  <a:cubicBezTo>
                    <a:pt x="1108" y="562"/>
                    <a:pt x="1114" y="571"/>
                    <a:pt x="1124" y="580"/>
                  </a:cubicBezTo>
                  <a:cubicBezTo>
                    <a:pt x="1173" y="622"/>
                    <a:pt x="1220" y="664"/>
                    <a:pt x="1268" y="707"/>
                  </a:cubicBezTo>
                  <a:cubicBezTo>
                    <a:pt x="1271" y="710"/>
                    <a:pt x="1275" y="713"/>
                    <a:pt x="1279" y="717"/>
                  </a:cubicBezTo>
                  <a:cubicBezTo>
                    <a:pt x="1319" y="661"/>
                    <a:pt x="1354" y="604"/>
                    <a:pt x="1368" y="536"/>
                  </a:cubicBezTo>
                  <a:cubicBezTo>
                    <a:pt x="1387" y="447"/>
                    <a:pt x="1350" y="383"/>
                    <a:pt x="1263" y="355"/>
                  </a:cubicBezTo>
                  <a:cubicBezTo>
                    <a:pt x="1207" y="337"/>
                    <a:pt x="1150" y="337"/>
                    <a:pt x="1092" y="342"/>
                  </a:cubicBezTo>
                  <a:cubicBezTo>
                    <a:pt x="1082" y="342"/>
                    <a:pt x="1071" y="344"/>
                    <a:pt x="1059" y="345"/>
                  </a:cubicBezTo>
                  <a:close/>
                  <a:moveTo>
                    <a:pt x="576" y="236"/>
                  </a:moveTo>
                  <a:cubicBezTo>
                    <a:pt x="597" y="258"/>
                    <a:pt x="609" y="283"/>
                    <a:pt x="611" y="313"/>
                  </a:cubicBezTo>
                  <a:cubicBezTo>
                    <a:pt x="612" y="322"/>
                    <a:pt x="616" y="325"/>
                    <a:pt x="624" y="328"/>
                  </a:cubicBezTo>
                  <a:cubicBezTo>
                    <a:pt x="663" y="340"/>
                    <a:pt x="702" y="353"/>
                    <a:pt x="741" y="367"/>
                  </a:cubicBezTo>
                  <a:cubicBezTo>
                    <a:pt x="752" y="371"/>
                    <a:pt x="761" y="370"/>
                    <a:pt x="771" y="366"/>
                  </a:cubicBezTo>
                  <a:cubicBezTo>
                    <a:pt x="827" y="346"/>
                    <a:pt x="884" y="327"/>
                    <a:pt x="941" y="308"/>
                  </a:cubicBezTo>
                  <a:cubicBezTo>
                    <a:pt x="952" y="304"/>
                    <a:pt x="964" y="302"/>
                    <a:pt x="978" y="299"/>
                  </a:cubicBezTo>
                  <a:cubicBezTo>
                    <a:pt x="966" y="274"/>
                    <a:pt x="956" y="252"/>
                    <a:pt x="944" y="230"/>
                  </a:cubicBezTo>
                  <a:cubicBezTo>
                    <a:pt x="918" y="183"/>
                    <a:pt x="887" y="140"/>
                    <a:pt x="841" y="109"/>
                  </a:cubicBezTo>
                  <a:cubicBezTo>
                    <a:pt x="790" y="74"/>
                    <a:pt x="735" y="74"/>
                    <a:pt x="683" y="108"/>
                  </a:cubicBezTo>
                  <a:cubicBezTo>
                    <a:pt x="635" y="140"/>
                    <a:pt x="604" y="186"/>
                    <a:pt x="576" y="236"/>
                  </a:cubicBezTo>
                  <a:close/>
                  <a:moveTo>
                    <a:pt x="439" y="430"/>
                  </a:moveTo>
                  <a:cubicBezTo>
                    <a:pt x="409" y="414"/>
                    <a:pt x="387" y="390"/>
                    <a:pt x="377" y="356"/>
                  </a:cubicBezTo>
                  <a:cubicBezTo>
                    <a:pt x="376" y="353"/>
                    <a:pt x="371" y="350"/>
                    <a:pt x="367" y="350"/>
                  </a:cubicBezTo>
                  <a:cubicBezTo>
                    <a:pt x="315" y="352"/>
                    <a:pt x="264" y="358"/>
                    <a:pt x="217" y="383"/>
                  </a:cubicBezTo>
                  <a:cubicBezTo>
                    <a:pt x="162" y="413"/>
                    <a:pt x="137" y="462"/>
                    <a:pt x="144" y="524"/>
                  </a:cubicBezTo>
                  <a:cubicBezTo>
                    <a:pt x="149" y="570"/>
                    <a:pt x="166" y="612"/>
                    <a:pt x="190" y="652"/>
                  </a:cubicBezTo>
                  <a:cubicBezTo>
                    <a:pt x="206" y="679"/>
                    <a:pt x="224" y="705"/>
                    <a:pt x="243" y="733"/>
                  </a:cubicBezTo>
                  <a:cubicBezTo>
                    <a:pt x="295" y="674"/>
                    <a:pt x="350" y="624"/>
                    <a:pt x="409" y="577"/>
                  </a:cubicBezTo>
                  <a:cubicBezTo>
                    <a:pt x="413" y="574"/>
                    <a:pt x="415" y="567"/>
                    <a:pt x="416" y="562"/>
                  </a:cubicBezTo>
                  <a:cubicBezTo>
                    <a:pt x="424" y="519"/>
                    <a:pt x="431" y="475"/>
                    <a:pt x="439" y="430"/>
                  </a:cubicBezTo>
                  <a:close/>
                  <a:moveTo>
                    <a:pt x="1282" y="816"/>
                  </a:moveTo>
                  <a:cubicBezTo>
                    <a:pt x="1226" y="866"/>
                    <a:pt x="1170" y="915"/>
                    <a:pt x="1115" y="965"/>
                  </a:cubicBezTo>
                  <a:cubicBezTo>
                    <a:pt x="1110" y="969"/>
                    <a:pt x="1108" y="978"/>
                    <a:pt x="1107" y="984"/>
                  </a:cubicBezTo>
                  <a:cubicBezTo>
                    <a:pt x="1100" y="1021"/>
                    <a:pt x="1094" y="1058"/>
                    <a:pt x="1086" y="1095"/>
                  </a:cubicBezTo>
                  <a:cubicBezTo>
                    <a:pt x="1080" y="1126"/>
                    <a:pt x="1071" y="1156"/>
                    <a:pt x="1063" y="1188"/>
                  </a:cubicBezTo>
                  <a:cubicBezTo>
                    <a:pt x="1136" y="1196"/>
                    <a:pt x="1207" y="1197"/>
                    <a:pt x="1278" y="1172"/>
                  </a:cubicBezTo>
                  <a:cubicBezTo>
                    <a:pt x="1266" y="1134"/>
                    <a:pt x="1269" y="1100"/>
                    <a:pt x="1289" y="1067"/>
                  </a:cubicBezTo>
                  <a:cubicBezTo>
                    <a:pt x="1310" y="1034"/>
                    <a:pt x="1341" y="1017"/>
                    <a:pt x="1378" y="1011"/>
                  </a:cubicBezTo>
                  <a:cubicBezTo>
                    <a:pt x="1374" y="957"/>
                    <a:pt x="1324" y="858"/>
                    <a:pt x="1282" y="816"/>
                  </a:cubicBezTo>
                  <a:close/>
                  <a:moveTo>
                    <a:pt x="248" y="823"/>
                  </a:moveTo>
                  <a:cubicBezTo>
                    <a:pt x="201" y="879"/>
                    <a:pt x="155" y="973"/>
                    <a:pt x="156" y="1013"/>
                  </a:cubicBezTo>
                  <a:cubicBezTo>
                    <a:pt x="192" y="1021"/>
                    <a:pt x="221" y="1042"/>
                    <a:pt x="239" y="1075"/>
                  </a:cubicBezTo>
                  <a:cubicBezTo>
                    <a:pt x="257" y="1110"/>
                    <a:pt x="256" y="1145"/>
                    <a:pt x="242" y="1181"/>
                  </a:cubicBezTo>
                  <a:cubicBezTo>
                    <a:pt x="315" y="1209"/>
                    <a:pt x="389" y="1206"/>
                    <a:pt x="460" y="1198"/>
                  </a:cubicBezTo>
                  <a:cubicBezTo>
                    <a:pt x="445" y="1125"/>
                    <a:pt x="431" y="1054"/>
                    <a:pt x="416" y="982"/>
                  </a:cubicBezTo>
                  <a:cubicBezTo>
                    <a:pt x="415" y="977"/>
                    <a:pt x="411" y="972"/>
                    <a:pt x="406" y="969"/>
                  </a:cubicBezTo>
                  <a:cubicBezTo>
                    <a:pt x="374" y="942"/>
                    <a:pt x="341" y="916"/>
                    <a:pt x="310" y="888"/>
                  </a:cubicBezTo>
                  <a:cubicBezTo>
                    <a:pt x="288" y="868"/>
                    <a:pt x="269" y="845"/>
                    <a:pt x="248" y="823"/>
                  </a:cubicBezTo>
                  <a:close/>
                  <a:moveTo>
                    <a:pt x="482" y="1025"/>
                  </a:moveTo>
                  <a:cubicBezTo>
                    <a:pt x="496" y="1080"/>
                    <a:pt x="509" y="1133"/>
                    <a:pt x="523" y="1190"/>
                  </a:cubicBezTo>
                  <a:cubicBezTo>
                    <a:pt x="580" y="1173"/>
                    <a:pt x="633" y="1157"/>
                    <a:pt x="689" y="1140"/>
                  </a:cubicBezTo>
                  <a:cubicBezTo>
                    <a:pt x="619" y="1101"/>
                    <a:pt x="552" y="1064"/>
                    <a:pt x="482" y="1025"/>
                  </a:cubicBezTo>
                  <a:close/>
                  <a:moveTo>
                    <a:pt x="1000" y="353"/>
                  </a:moveTo>
                  <a:cubicBezTo>
                    <a:pt x="943" y="370"/>
                    <a:pt x="890" y="386"/>
                    <a:pt x="835" y="402"/>
                  </a:cubicBezTo>
                  <a:cubicBezTo>
                    <a:pt x="905" y="441"/>
                    <a:pt x="972" y="478"/>
                    <a:pt x="1041" y="517"/>
                  </a:cubicBezTo>
                  <a:cubicBezTo>
                    <a:pt x="1028" y="462"/>
                    <a:pt x="1014" y="409"/>
                    <a:pt x="1000" y="353"/>
                  </a:cubicBezTo>
                  <a:close/>
                  <a:moveTo>
                    <a:pt x="1119" y="887"/>
                  </a:moveTo>
                  <a:cubicBezTo>
                    <a:pt x="1161" y="845"/>
                    <a:pt x="1201" y="806"/>
                    <a:pt x="1243" y="765"/>
                  </a:cubicBezTo>
                  <a:cubicBezTo>
                    <a:pt x="1201" y="725"/>
                    <a:pt x="1161" y="688"/>
                    <a:pt x="1119" y="649"/>
                  </a:cubicBezTo>
                  <a:cubicBezTo>
                    <a:pt x="1119" y="730"/>
                    <a:pt x="1119" y="805"/>
                    <a:pt x="1119" y="887"/>
                  </a:cubicBezTo>
                  <a:close/>
                  <a:moveTo>
                    <a:pt x="404" y="894"/>
                  </a:moveTo>
                  <a:cubicBezTo>
                    <a:pt x="404" y="813"/>
                    <a:pt x="404" y="737"/>
                    <a:pt x="404" y="656"/>
                  </a:cubicBezTo>
                  <a:cubicBezTo>
                    <a:pt x="362" y="698"/>
                    <a:pt x="322" y="737"/>
                    <a:pt x="280" y="778"/>
                  </a:cubicBezTo>
                  <a:cubicBezTo>
                    <a:pt x="323" y="817"/>
                    <a:pt x="362" y="854"/>
                    <a:pt x="404" y="894"/>
                  </a:cubicBezTo>
                  <a:close/>
                  <a:moveTo>
                    <a:pt x="845" y="1138"/>
                  </a:moveTo>
                  <a:cubicBezTo>
                    <a:pt x="898" y="1152"/>
                    <a:pt x="949" y="1166"/>
                    <a:pt x="1003" y="1181"/>
                  </a:cubicBezTo>
                  <a:cubicBezTo>
                    <a:pt x="1017" y="1126"/>
                    <a:pt x="1029" y="1074"/>
                    <a:pt x="1042" y="1022"/>
                  </a:cubicBezTo>
                  <a:cubicBezTo>
                    <a:pt x="975" y="1061"/>
                    <a:pt x="912" y="1099"/>
                    <a:pt x="845" y="1138"/>
                  </a:cubicBezTo>
                  <a:close/>
                  <a:moveTo>
                    <a:pt x="133" y="1071"/>
                  </a:moveTo>
                  <a:cubicBezTo>
                    <a:pt x="100" y="1071"/>
                    <a:pt x="73" y="1098"/>
                    <a:pt x="73" y="1130"/>
                  </a:cubicBezTo>
                  <a:cubicBezTo>
                    <a:pt x="73" y="1163"/>
                    <a:pt x="100" y="1191"/>
                    <a:pt x="132" y="1191"/>
                  </a:cubicBezTo>
                  <a:cubicBezTo>
                    <a:pt x="165" y="1191"/>
                    <a:pt x="192" y="1164"/>
                    <a:pt x="193" y="1131"/>
                  </a:cubicBezTo>
                  <a:cubicBezTo>
                    <a:pt x="193" y="1098"/>
                    <a:pt x="166" y="1071"/>
                    <a:pt x="133" y="1071"/>
                  </a:cubicBezTo>
                  <a:close/>
                  <a:moveTo>
                    <a:pt x="1450" y="1132"/>
                  </a:moveTo>
                  <a:cubicBezTo>
                    <a:pt x="1451" y="1098"/>
                    <a:pt x="1424" y="1071"/>
                    <a:pt x="1392" y="1071"/>
                  </a:cubicBezTo>
                  <a:cubicBezTo>
                    <a:pt x="1359" y="1071"/>
                    <a:pt x="1331" y="1097"/>
                    <a:pt x="1331" y="1130"/>
                  </a:cubicBezTo>
                  <a:cubicBezTo>
                    <a:pt x="1330" y="1163"/>
                    <a:pt x="1357" y="1190"/>
                    <a:pt x="1390" y="1191"/>
                  </a:cubicBezTo>
                  <a:cubicBezTo>
                    <a:pt x="1423" y="1191"/>
                    <a:pt x="1450" y="1164"/>
                    <a:pt x="1450" y="1132"/>
                  </a:cubicBezTo>
                  <a:close/>
                  <a:moveTo>
                    <a:pt x="552" y="322"/>
                  </a:moveTo>
                  <a:cubicBezTo>
                    <a:pt x="552" y="289"/>
                    <a:pt x="525" y="262"/>
                    <a:pt x="492" y="262"/>
                  </a:cubicBezTo>
                  <a:cubicBezTo>
                    <a:pt x="459" y="262"/>
                    <a:pt x="432" y="289"/>
                    <a:pt x="432" y="322"/>
                  </a:cubicBezTo>
                  <a:cubicBezTo>
                    <a:pt x="432" y="355"/>
                    <a:pt x="459" y="382"/>
                    <a:pt x="492" y="382"/>
                  </a:cubicBezTo>
                  <a:cubicBezTo>
                    <a:pt x="525" y="382"/>
                    <a:pt x="552" y="355"/>
                    <a:pt x="552" y="322"/>
                  </a:cubicBezTo>
                  <a:close/>
                  <a:moveTo>
                    <a:pt x="483" y="520"/>
                  </a:moveTo>
                  <a:cubicBezTo>
                    <a:pt x="548" y="482"/>
                    <a:pt x="612" y="444"/>
                    <a:pt x="677" y="406"/>
                  </a:cubicBezTo>
                  <a:cubicBezTo>
                    <a:pt x="652" y="399"/>
                    <a:pt x="628" y="391"/>
                    <a:pt x="605" y="385"/>
                  </a:cubicBezTo>
                  <a:cubicBezTo>
                    <a:pt x="601" y="384"/>
                    <a:pt x="594" y="386"/>
                    <a:pt x="592" y="389"/>
                  </a:cubicBezTo>
                  <a:cubicBezTo>
                    <a:pt x="571" y="418"/>
                    <a:pt x="544" y="434"/>
                    <a:pt x="509" y="441"/>
                  </a:cubicBezTo>
                  <a:cubicBezTo>
                    <a:pt x="505" y="442"/>
                    <a:pt x="499" y="447"/>
                    <a:pt x="498" y="451"/>
                  </a:cubicBezTo>
                  <a:cubicBezTo>
                    <a:pt x="492" y="474"/>
                    <a:pt x="488" y="497"/>
                    <a:pt x="483" y="52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74" y="1273"/>
              <a:ext cx="109" cy="109"/>
            </a:xfrm>
            <a:custGeom>
              <a:avLst/>
              <a:gdLst>
                <a:gd name="T0" fmla="*/ 359 w 359"/>
                <a:gd name="T1" fmla="*/ 179 h 359"/>
                <a:gd name="T2" fmla="*/ 179 w 359"/>
                <a:gd name="T3" fmla="*/ 359 h 359"/>
                <a:gd name="T4" fmla="*/ 0 w 359"/>
                <a:gd name="T5" fmla="*/ 179 h 359"/>
                <a:gd name="T6" fmla="*/ 179 w 359"/>
                <a:gd name="T7" fmla="*/ 0 h 359"/>
                <a:gd name="T8" fmla="*/ 359 w 359"/>
                <a:gd name="T9" fmla="*/ 179 h 359"/>
                <a:gd name="T10" fmla="*/ 60 w 359"/>
                <a:gd name="T11" fmla="*/ 179 h 359"/>
                <a:gd name="T12" fmla="*/ 179 w 359"/>
                <a:gd name="T13" fmla="*/ 299 h 359"/>
                <a:gd name="T14" fmla="*/ 299 w 359"/>
                <a:gd name="T15" fmla="*/ 181 h 359"/>
                <a:gd name="T16" fmla="*/ 181 w 359"/>
                <a:gd name="T17" fmla="*/ 60 h 359"/>
                <a:gd name="T18" fmla="*/ 60 w 359"/>
                <a:gd name="T19" fmla="*/ 17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59">
                  <a:moveTo>
                    <a:pt x="359" y="179"/>
                  </a:moveTo>
                  <a:cubicBezTo>
                    <a:pt x="359" y="278"/>
                    <a:pt x="278" y="359"/>
                    <a:pt x="179" y="359"/>
                  </a:cubicBezTo>
                  <a:cubicBezTo>
                    <a:pt x="80" y="359"/>
                    <a:pt x="0" y="278"/>
                    <a:pt x="0" y="179"/>
                  </a:cubicBezTo>
                  <a:cubicBezTo>
                    <a:pt x="0" y="80"/>
                    <a:pt x="81" y="0"/>
                    <a:pt x="179" y="0"/>
                  </a:cubicBezTo>
                  <a:cubicBezTo>
                    <a:pt x="278" y="0"/>
                    <a:pt x="359" y="81"/>
                    <a:pt x="359" y="179"/>
                  </a:cubicBezTo>
                  <a:close/>
                  <a:moveTo>
                    <a:pt x="60" y="179"/>
                  </a:moveTo>
                  <a:cubicBezTo>
                    <a:pt x="60" y="245"/>
                    <a:pt x="113" y="299"/>
                    <a:pt x="179" y="299"/>
                  </a:cubicBezTo>
                  <a:cubicBezTo>
                    <a:pt x="245" y="299"/>
                    <a:pt x="299" y="246"/>
                    <a:pt x="299" y="181"/>
                  </a:cubicBezTo>
                  <a:cubicBezTo>
                    <a:pt x="300" y="115"/>
                    <a:pt x="247" y="60"/>
                    <a:pt x="181" y="60"/>
                  </a:cubicBezTo>
                  <a:cubicBezTo>
                    <a:pt x="115" y="59"/>
                    <a:pt x="60" y="113"/>
                    <a:pt x="60" y="179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9"/>
          <p:cNvGrpSpPr>
            <a:grpSpLocks noChangeAspect="1"/>
          </p:cNvGrpSpPr>
          <p:nvPr/>
        </p:nvGrpSpPr>
        <p:grpSpPr bwMode="auto">
          <a:xfrm>
            <a:off x="1994581" y="1733550"/>
            <a:ext cx="519113" cy="720724"/>
            <a:chOff x="1065" y="1100"/>
            <a:chExt cx="327" cy="454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065" y="1101"/>
              <a:ext cx="163" cy="453"/>
            </a:xfrm>
            <a:custGeom>
              <a:avLst/>
              <a:gdLst>
                <a:gd name="T0" fmla="*/ 0 w 539"/>
                <a:gd name="T1" fmla="*/ 40 h 1497"/>
                <a:gd name="T2" fmla="*/ 499 w 539"/>
                <a:gd name="T3" fmla="*/ 0 h 1497"/>
                <a:gd name="T4" fmla="*/ 539 w 539"/>
                <a:gd name="T5" fmla="*/ 1456 h 1497"/>
                <a:gd name="T6" fmla="*/ 40 w 539"/>
                <a:gd name="T7" fmla="*/ 1497 h 1497"/>
                <a:gd name="T8" fmla="*/ 0 w 539"/>
                <a:gd name="T9" fmla="*/ 749 h 1497"/>
                <a:gd name="T10" fmla="*/ 66 w 539"/>
                <a:gd name="T11" fmla="*/ 1078 h 1497"/>
                <a:gd name="T12" fmla="*/ 210 w 539"/>
                <a:gd name="T13" fmla="*/ 1108 h 1497"/>
                <a:gd name="T14" fmla="*/ 75 w 539"/>
                <a:gd name="T15" fmla="*/ 1138 h 1497"/>
                <a:gd name="T16" fmla="*/ 61 w 539"/>
                <a:gd name="T17" fmla="*/ 1198 h 1497"/>
                <a:gd name="T18" fmla="*/ 149 w 539"/>
                <a:gd name="T19" fmla="*/ 1236 h 1497"/>
                <a:gd name="T20" fmla="*/ 61 w 539"/>
                <a:gd name="T21" fmla="*/ 1257 h 1497"/>
                <a:gd name="T22" fmla="*/ 77 w 539"/>
                <a:gd name="T23" fmla="*/ 1317 h 1497"/>
                <a:gd name="T24" fmla="*/ 210 w 539"/>
                <a:gd name="T25" fmla="*/ 1347 h 1497"/>
                <a:gd name="T26" fmla="*/ 160 w 539"/>
                <a:gd name="T27" fmla="*/ 1377 h 1497"/>
                <a:gd name="T28" fmla="*/ 61 w 539"/>
                <a:gd name="T29" fmla="*/ 1436 h 1497"/>
                <a:gd name="T30" fmla="*/ 358 w 539"/>
                <a:gd name="T31" fmla="*/ 60 h 1497"/>
                <a:gd name="T32" fmla="*/ 61 w 539"/>
                <a:gd name="T33" fmla="*/ 119 h 1497"/>
                <a:gd name="T34" fmla="*/ 210 w 539"/>
                <a:gd name="T35" fmla="*/ 149 h 1497"/>
                <a:gd name="T36" fmla="*/ 109 w 539"/>
                <a:gd name="T37" fmla="*/ 179 h 1497"/>
                <a:gd name="T38" fmla="*/ 61 w 539"/>
                <a:gd name="T39" fmla="*/ 238 h 1497"/>
                <a:gd name="T40" fmla="*/ 115 w 539"/>
                <a:gd name="T41" fmla="*/ 239 h 1497"/>
                <a:gd name="T42" fmla="*/ 114 w 539"/>
                <a:gd name="T43" fmla="*/ 299 h 1497"/>
                <a:gd name="T44" fmla="*/ 61 w 539"/>
                <a:gd name="T45" fmla="*/ 359 h 1497"/>
                <a:gd name="T46" fmla="*/ 210 w 539"/>
                <a:gd name="T47" fmla="*/ 389 h 1497"/>
                <a:gd name="T48" fmla="*/ 75 w 539"/>
                <a:gd name="T49" fmla="*/ 419 h 1497"/>
                <a:gd name="T50" fmla="*/ 60 w 539"/>
                <a:gd name="T51" fmla="*/ 449 h 1497"/>
                <a:gd name="T52" fmla="*/ 90 w 539"/>
                <a:gd name="T53" fmla="*/ 479 h 1497"/>
                <a:gd name="T54" fmla="*/ 148 w 539"/>
                <a:gd name="T55" fmla="*/ 518 h 1497"/>
                <a:gd name="T56" fmla="*/ 61 w 539"/>
                <a:gd name="T57" fmla="*/ 539 h 1497"/>
                <a:gd name="T58" fmla="*/ 77 w 539"/>
                <a:gd name="T59" fmla="*/ 599 h 1497"/>
                <a:gd name="T60" fmla="*/ 210 w 539"/>
                <a:gd name="T61" fmla="*/ 628 h 1497"/>
                <a:gd name="T62" fmla="*/ 136 w 539"/>
                <a:gd name="T63" fmla="*/ 658 h 1497"/>
                <a:gd name="T64" fmla="*/ 61 w 539"/>
                <a:gd name="T65" fmla="*/ 718 h 1497"/>
                <a:gd name="T66" fmla="*/ 150 w 539"/>
                <a:gd name="T67" fmla="*/ 748 h 1497"/>
                <a:gd name="T68" fmla="*/ 61 w 539"/>
                <a:gd name="T69" fmla="*/ 778 h 1497"/>
                <a:gd name="T70" fmla="*/ 179 w 539"/>
                <a:gd name="T71" fmla="*/ 838 h 1497"/>
                <a:gd name="T72" fmla="*/ 179 w 539"/>
                <a:gd name="T73" fmla="*/ 898 h 1497"/>
                <a:gd name="T74" fmla="*/ 61 w 539"/>
                <a:gd name="T75" fmla="*/ 898 h 1497"/>
                <a:gd name="T76" fmla="*/ 65 w 539"/>
                <a:gd name="T77" fmla="*/ 958 h 1497"/>
                <a:gd name="T78" fmla="*/ 150 w 539"/>
                <a:gd name="T79" fmla="*/ 988 h 1497"/>
                <a:gd name="T80" fmla="*/ 61 w 539"/>
                <a:gd name="T81" fmla="*/ 1018 h 1497"/>
                <a:gd name="T82" fmla="*/ 478 w 539"/>
                <a:gd name="T83" fmla="*/ 1436 h 1497"/>
                <a:gd name="T84" fmla="*/ 420 w 539"/>
                <a:gd name="T85" fmla="*/ 61 h 1497"/>
                <a:gd name="T86" fmla="*/ 478 w 539"/>
                <a:gd name="T87" fmla="*/ 1436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9" h="1497">
                  <a:moveTo>
                    <a:pt x="0" y="749"/>
                  </a:moveTo>
                  <a:cubicBezTo>
                    <a:pt x="0" y="513"/>
                    <a:pt x="0" y="276"/>
                    <a:pt x="0" y="40"/>
                  </a:cubicBezTo>
                  <a:cubicBezTo>
                    <a:pt x="0" y="9"/>
                    <a:pt x="10" y="0"/>
                    <a:pt x="41" y="0"/>
                  </a:cubicBezTo>
                  <a:cubicBezTo>
                    <a:pt x="194" y="0"/>
                    <a:pt x="347" y="0"/>
                    <a:pt x="499" y="0"/>
                  </a:cubicBezTo>
                  <a:cubicBezTo>
                    <a:pt x="530" y="0"/>
                    <a:pt x="539" y="9"/>
                    <a:pt x="539" y="40"/>
                  </a:cubicBezTo>
                  <a:cubicBezTo>
                    <a:pt x="539" y="512"/>
                    <a:pt x="539" y="984"/>
                    <a:pt x="539" y="1456"/>
                  </a:cubicBezTo>
                  <a:cubicBezTo>
                    <a:pt x="539" y="1488"/>
                    <a:pt x="530" y="1497"/>
                    <a:pt x="498" y="1497"/>
                  </a:cubicBezTo>
                  <a:cubicBezTo>
                    <a:pt x="346" y="1497"/>
                    <a:pt x="193" y="1497"/>
                    <a:pt x="40" y="1497"/>
                  </a:cubicBezTo>
                  <a:cubicBezTo>
                    <a:pt x="10" y="1497"/>
                    <a:pt x="0" y="1487"/>
                    <a:pt x="0" y="1457"/>
                  </a:cubicBezTo>
                  <a:cubicBezTo>
                    <a:pt x="0" y="1221"/>
                    <a:pt x="0" y="985"/>
                    <a:pt x="0" y="749"/>
                  </a:cubicBezTo>
                  <a:close/>
                  <a:moveTo>
                    <a:pt x="61" y="1077"/>
                  </a:moveTo>
                  <a:cubicBezTo>
                    <a:pt x="64" y="1077"/>
                    <a:pt x="65" y="1078"/>
                    <a:pt x="66" y="1078"/>
                  </a:cubicBezTo>
                  <a:cubicBezTo>
                    <a:pt x="102" y="1078"/>
                    <a:pt x="139" y="1078"/>
                    <a:pt x="175" y="1078"/>
                  </a:cubicBezTo>
                  <a:cubicBezTo>
                    <a:pt x="196" y="1078"/>
                    <a:pt x="210" y="1090"/>
                    <a:pt x="210" y="1108"/>
                  </a:cubicBezTo>
                  <a:cubicBezTo>
                    <a:pt x="210" y="1126"/>
                    <a:pt x="196" y="1137"/>
                    <a:pt x="175" y="1138"/>
                  </a:cubicBezTo>
                  <a:cubicBezTo>
                    <a:pt x="142" y="1138"/>
                    <a:pt x="109" y="1138"/>
                    <a:pt x="75" y="1138"/>
                  </a:cubicBezTo>
                  <a:cubicBezTo>
                    <a:pt x="70" y="1138"/>
                    <a:pt x="66" y="1138"/>
                    <a:pt x="61" y="1138"/>
                  </a:cubicBezTo>
                  <a:cubicBezTo>
                    <a:pt x="61" y="1159"/>
                    <a:pt x="61" y="1177"/>
                    <a:pt x="61" y="1198"/>
                  </a:cubicBezTo>
                  <a:cubicBezTo>
                    <a:pt x="81" y="1198"/>
                    <a:pt x="100" y="1197"/>
                    <a:pt x="120" y="1198"/>
                  </a:cubicBezTo>
                  <a:cubicBezTo>
                    <a:pt x="141" y="1198"/>
                    <a:pt x="155" y="1217"/>
                    <a:pt x="149" y="1236"/>
                  </a:cubicBezTo>
                  <a:cubicBezTo>
                    <a:pt x="144" y="1250"/>
                    <a:pt x="134" y="1257"/>
                    <a:pt x="118" y="1257"/>
                  </a:cubicBezTo>
                  <a:cubicBezTo>
                    <a:pt x="99" y="1258"/>
                    <a:pt x="80" y="1257"/>
                    <a:pt x="61" y="1257"/>
                  </a:cubicBezTo>
                  <a:cubicBezTo>
                    <a:pt x="61" y="1279"/>
                    <a:pt x="61" y="1297"/>
                    <a:pt x="61" y="1317"/>
                  </a:cubicBezTo>
                  <a:cubicBezTo>
                    <a:pt x="67" y="1317"/>
                    <a:pt x="72" y="1317"/>
                    <a:pt x="77" y="1317"/>
                  </a:cubicBezTo>
                  <a:cubicBezTo>
                    <a:pt x="110" y="1317"/>
                    <a:pt x="144" y="1317"/>
                    <a:pt x="177" y="1317"/>
                  </a:cubicBezTo>
                  <a:cubicBezTo>
                    <a:pt x="196" y="1318"/>
                    <a:pt x="210" y="1330"/>
                    <a:pt x="210" y="1347"/>
                  </a:cubicBezTo>
                  <a:cubicBezTo>
                    <a:pt x="210" y="1364"/>
                    <a:pt x="197" y="1377"/>
                    <a:pt x="176" y="1377"/>
                  </a:cubicBezTo>
                  <a:cubicBezTo>
                    <a:pt x="171" y="1377"/>
                    <a:pt x="166" y="1377"/>
                    <a:pt x="160" y="1377"/>
                  </a:cubicBezTo>
                  <a:cubicBezTo>
                    <a:pt x="127" y="1377"/>
                    <a:pt x="94" y="1377"/>
                    <a:pt x="61" y="1377"/>
                  </a:cubicBezTo>
                  <a:cubicBezTo>
                    <a:pt x="61" y="1398"/>
                    <a:pt x="61" y="1417"/>
                    <a:pt x="61" y="1436"/>
                  </a:cubicBezTo>
                  <a:cubicBezTo>
                    <a:pt x="161" y="1436"/>
                    <a:pt x="260" y="1436"/>
                    <a:pt x="358" y="1436"/>
                  </a:cubicBezTo>
                  <a:cubicBezTo>
                    <a:pt x="358" y="977"/>
                    <a:pt x="358" y="518"/>
                    <a:pt x="358" y="60"/>
                  </a:cubicBezTo>
                  <a:cubicBezTo>
                    <a:pt x="259" y="60"/>
                    <a:pt x="160" y="60"/>
                    <a:pt x="61" y="60"/>
                  </a:cubicBezTo>
                  <a:cubicBezTo>
                    <a:pt x="61" y="80"/>
                    <a:pt x="61" y="99"/>
                    <a:pt x="61" y="119"/>
                  </a:cubicBezTo>
                  <a:cubicBezTo>
                    <a:pt x="101" y="119"/>
                    <a:pt x="140" y="119"/>
                    <a:pt x="179" y="120"/>
                  </a:cubicBezTo>
                  <a:cubicBezTo>
                    <a:pt x="197" y="120"/>
                    <a:pt x="210" y="133"/>
                    <a:pt x="210" y="149"/>
                  </a:cubicBezTo>
                  <a:cubicBezTo>
                    <a:pt x="210" y="166"/>
                    <a:pt x="197" y="179"/>
                    <a:pt x="179" y="179"/>
                  </a:cubicBezTo>
                  <a:cubicBezTo>
                    <a:pt x="155" y="180"/>
                    <a:pt x="132" y="179"/>
                    <a:pt x="109" y="179"/>
                  </a:cubicBezTo>
                  <a:cubicBezTo>
                    <a:pt x="93" y="179"/>
                    <a:pt x="77" y="179"/>
                    <a:pt x="61" y="179"/>
                  </a:cubicBezTo>
                  <a:cubicBezTo>
                    <a:pt x="61" y="200"/>
                    <a:pt x="61" y="219"/>
                    <a:pt x="61" y="238"/>
                  </a:cubicBezTo>
                  <a:cubicBezTo>
                    <a:pt x="64" y="239"/>
                    <a:pt x="65" y="239"/>
                    <a:pt x="65" y="239"/>
                  </a:cubicBezTo>
                  <a:cubicBezTo>
                    <a:pt x="82" y="239"/>
                    <a:pt x="98" y="239"/>
                    <a:pt x="115" y="239"/>
                  </a:cubicBezTo>
                  <a:cubicBezTo>
                    <a:pt x="136" y="239"/>
                    <a:pt x="150" y="251"/>
                    <a:pt x="150" y="269"/>
                  </a:cubicBezTo>
                  <a:cubicBezTo>
                    <a:pt x="150" y="288"/>
                    <a:pt x="136" y="299"/>
                    <a:pt x="114" y="299"/>
                  </a:cubicBezTo>
                  <a:cubicBezTo>
                    <a:pt x="97" y="299"/>
                    <a:pt x="79" y="299"/>
                    <a:pt x="61" y="299"/>
                  </a:cubicBezTo>
                  <a:cubicBezTo>
                    <a:pt x="61" y="320"/>
                    <a:pt x="61" y="339"/>
                    <a:pt x="61" y="359"/>
                  </a:cubicBezTo>
                  <a:cubicBezTo>
                    <a:pt x="99" y="359"/>
                    <a:pt x="137" y="359"/>
                    <a:pt x="175" y="359"/>
                  </a:cubicBezTo>
                  <a:cubicBezTo>
                    <a:pt x="196" y="359"/>
                    <a:pt x="210" y="371"/>
                    <a:pt x="210" y="389"/>
                  </a:cubicBezTo>
                  <a:cubicBezTo>
                    <a:pt x="210" y="407"/>
                    <a:pt x="196" y="419"/>
                    <a:pt x="175" y="419"/>
                  </a:cubicBezTo>
                  <a:cubicBezTo>
                    <a:pt x="142" y="419"/>
                    <a:pt x="109" y="419"/>
                    <a:pt x="75" y="419"/>
                  </a:cubicBezTo>
                  <a:cubicBezTo>
                    <a:pt x="70" y="419"/>
                    <a:pt x="66" y="419"/>
                    <a:pt x="60" y="419"/>
                  </a:cubicBezTo>
                  <a:cubicBezTo>
                    <a:pt x="60" y="431"/>
                    <a:pt x="60" y="440"/>
                    <a:pt x="60" y="449"/>
                  </a:cubicBezTo>
                  <a:cubicBezTo>
                    <a:pt x="60" y="459"/>
                    <a:pt x="60" y="468"/>
                    <a:pt x="60" y="479"/>
                  </a:cubicBezTo>
                  <a:cubicBezTo>
                    <a:pt x="71" y="479"/>
                    <a:pt x="81" y="479"/>
                    <a:pt x="90" y="479"/>
                  </a:cubicBezTo>
                  <a:cubicBezTo>
                    <a:pt x="100" y="479"/>
                    <a:pt x="110" y="478"/>
                    <a:pt x="120" y="479"/>
                  </a:cubicBezTo>
                  <a:cubicBezTo>
                    <a:pt x="141" y="480"/>
                    <a:pt x="155" y="499"/>
                    <a:pt x="148" y="518"/>
                  </a:cubicBezTo>
                  <a:cubicBezTo>
                    <a:pt x="143" y="532"/>
                    <a:pt x="133" y="539"/>
                    <a:pt x="118" y="539"/>
                  </a:cubicBezTo>
                  <a:cubicBezTo>
                    <a:pt x="99" y="539"/>
                    <a:pt x="80" y="539"/>
                    <a:pt x="61" y="539"/>
                  </a:cubicBezTo>
                  <a:cubicBezTo>
                    <a:pt x="61" y="560"/>
                    <a:pt x="61" y="579"/>
                    <a:pt x="61" y="599"/>
                  </a:cubicBezTo>
                  <a:cubicBezTo>
                    <a:pt x="67" y="599"/>
                    <a:pt x="72" y="599"/>
                    <a:pt x="77" y="599"/>
                  </a:cubicBezTo>
                  <a:cubicBezTo>
                    <a:pt x="110" y="599"/>
                    <a:pt x="143" y="598"/>
                    <a:pt x="176" y="599"/>
                  </a:cubicBezTo>
                  <a:cubicBezTo>
                    <a:pt x="196" y="599"/>
                    <a:pt x="210" y="610"/>
                    <a:pt x="210" y="628"/>
                  </a:cubicBezTo>
                  <a:cubicBezTo>
                    <a:pt x="210" y="646"/>
                    <a:pt x="196" y="658"/>
                    <a:pt x="175" y="658"/>
                  </a:cubicBezTo>
                  <a:cubicBezTo>
                    <a:pt x="162" y="659"/>
                    <a:pt x="149" y="658"/>
                    <a:pt x="136" y="658"/>
                  </a:cubicBezTo>
                  <a:cubicBezTo>
                    <a:pt x="111" y="658"/>
                    <a:pt x="86" y="658"/>
                    <a:pt x="61" y="658"/>
                  </a:cubicBezTo>
                  <a:cubicBezTo>
                    <a:pt x="61" y="679"/>
                    <a:pt x="61" y="698"/>
                    <a:pt x="61" y="718"/>
                  </a:cubicBezTo>
                  <a:cubicBezTo>
                    <a:pt x="80" y="718"/>
                    <a:pt x="97" y="718"/>
                    <a:pt x="114" y="718"/>
                  </a:cubicBezTo>
                  <a:cubicBezTo>
                    <a:pt x="136" y="719"/>
                    <a:pt x="150" y="730"/>
                    <a:pt x="150" y="748"/>
                  </a:cubicBezTo>
                  <a:cubicBezTo>
                    <a:pt x="150" y="766"/>
                    <a:pt x="136" y="778"/>
                    <a:pt x="115" y="778"/>
                  </a:cubicBezTo>
                  <a:cubicBezTo>
                    <a:pt x="97" y="778"/>
                    <a:pt x="79" y="778"/>
                    <a:pt x="61" y="778"/>
                  </a:cubicBezTo>
                  <a:cubicBezTo>
                    <a:pt x="61" y="799"/>
                    <a:pt x="61" y="818"/>
                    <a:pt x="61" y="838"/>
                  </a:cubicBezTo>
                  <a:cubicBezTo>
                    <a:pt x="101" y="838"/>
                    <a:pt x="140" y="838"/>
                    <a:pt x="179" y="838"/>
                  </a:cubicBezTo>
                  <a:cubicBezTo>
                    <a:pt x="197" y="839"/>
                    <a:pt x="210" y="851"/>
                    <a:pt x="210" y="868"/>
                  </a:cubicBezTo>
                  <a:cubicBezTo>
                    <a:pt x="210" y="885"/>
                    <a:pt x="197" y="897"/>
                    <a:pt x="179" y="898"/>
                  </a:cubicBezTo>
                  <a:cubicBezTo>
                    <a:pt x="166" y="898"/>
                    <a:pt x="153" y="898"/>
                    <a:pt x="140" y="898"/>
                  </a:cubicBezTo>
                  <a:cubicBezTo>
                    <a:pt x="114" y="898"/>
                    <a:pt x="88" y="898"/>
                    <a:pt x="61" y="898"/>
                  </a:cubicBezTo>
                  <a:cubicBezTo>
                    <a:pt x="61" y="919"/>
                    <a:pt x="61" y="938"/>
                    <a:pt x="61" y="957"/>
                  </a:cubicBezTo>
                  <a:cubicBezTo>
                    <a:pt x="64" y="957"/>
                    <a:pt x="64" y="958"/>
                    <a:pt x="65" y="958"/>
                  </a:cubicBezTo>
                  <a:cubicBezTo>
                    <a:pt x="82" y="958"/>
                    <a:pt x="98" y="958"/>
                    <a:pt x="115" y="958"/>
                  </a:cubicBezTo>
                  <a:cubicBezTo>
                    <a:pt x="136" y="958"/>
                    <a:pt x="150" y="970"/>
                    <a:pt x="150" y="988"/>
                  </a:cubicBezTo>
                  <a:cubicBezTo>
                    <a:pt x="150" y="1006"/>
                    <a:pt x="136" y="1018"/>
                    <a:pt x="114" y="1018"/>
                  </a:cubicBezTo>
                  <a:cubicBezTo>
                    <a:pt x="97" y="1018"/>
                    <a:pt x="79" y="1018"/>
                    <a:pt x="61" y="1018"/>
                  </a:cubicBezTo>
                  <a:cubicBezTo>
                    <a:pt x="61" y="1039"/>
                    <a:pt x="61" y="1057"/>
                    <a:pt x="61" y="1077"/>
                  </a:cubicBezTo>
                  <a:close/>
                  <a:moveTo>
                    <a:pt x="478" y="1436"/>
                  </a:moveTo>
                  <a:cubicBezTo>
                    <a:pt x="478" y="977"/>
                    <a:pt x="478" y="519"/>
                    <a:pt x="478" y="61"/>
                  </a:cubicBezTo>
                  <a:cubicBezTo>
                    <a:pt x="458" y="61"/>
                    <a:pt x="439" y="61"/>
                    <a:pt x="420" y="61"/>
                  </a:cubicBezTo>
                  <a:cubicBezTo>
                    <a:pt x="420" y="520"/>
                    <a:pt x="420" y="978"/>
                    <a:pt x="420" y="1436"/>
                  </a:cubicBezTo>
                  <a:cubicBezTo>
                    <a:pt x="440" y="1436"/>
                    <a:pt x="459" y="1436"/>
                    <a:pt x="478" y="1436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283" y="1100"/>
              <a:ext cx="109" cy="454"/>
            </a:xfrm>
            <a:custGeom>
              <a:avLst/>
              <a:gdLst>
                <a:gd name="T0" fmla="*/ 359 w 360"/>
                <a:gd name="T1" fmla="*/ 887 h 1498"/>
                <a:gd name="T2" fmla="*/ 359 w 360"/>
                <a:gd name="T3" fmla="*/ 1399 h 1498"/>
                <a:gd name="T4" fmla="*/ 260 w 360"/>
                <a:gd name="T5" fmla="*/ 1498 h 1498"/>
                <a:gd name="T6" fmla="*/ 95 w 360"/>
                <a:gd name="T7" fmla="*/ 1498 h 1498"/>
                <a:gd name="T8" fmla="*/ 0 w 360"/>
                <a:gd name="T9" fmla="*/ 1403 h 1498"/>
                <a:gd name="T10" fmla="*/ 0 w 360"/>
                <a:gd name="T11" fmla="*/ 367 h 1498"/>
                <a:gd name="T12" fmla="*/ 6 w 360"/>
                <a:gd name="T13" fmla="*/ 340 h 1498"/>
                <a:gd name="T14" fmla="*/ 150 w 360"/>
                <a:gd name="T15" fmla="*/ 24 h 1498"/>
                <a:gd name="T16" fmla="*/ 179 w 360"/>
                <a:gd name="T17" fmla="*/ 1 h 1498"/>
                <a:gd name="T18" fmla="*/ 210 w 360"/>
                <a:gd name="T19" fmla="*/ 24 h 1498"/>
                <a:gd name="T20" fmla="*/ 353 w 360"/>
                <a:gd name="T21" fmla="*/ 340 h 1498"/>
                <a:gd name="T22" fmla="*/ 359 w 360"/>
                <a:gd name="T23" fmla="*/ 371 h 1498"/>
                <a:gd name="T24" fmla="*/ 359 w 360"/>
                <a:gd name="T25" fmla="*/ 887 h 1498"/>
                <a:gd name="T26" fmla="*/ 60 w 360"/>
                <a:gd name="T27" fmla="*/ 1257 h 1498"/>
                <a:gd name="T28" fmla="*/ 299 w 360"/>
                <a:gd name="T29" fmla="*/ 1257 h 1498"/>
                <a:gd name="T30" fmla="*/ 299 w 360"/>
                <a:gd name="T31" fmla="*/ 433 h 1498"/>
                <a:gd name="T32" fmla="*/ 60 w 360"/>
                <a:gd name="T33" fmla="*/ 433 h 1498"/>
                <a:gd name="T34" fmla="*/ 60 w 360"/>
                <a:gd name="T35" fmla="*/ 1257 h 1498"/>
                <a:gd name="T36" fmla="*/ 299 w 360"/>
                <a:gd name="T37" fmla="*/ 1319 h 1498"/>
                <a:gd name="T38" fmla="*/ 60 w 360"/>
                <a:gd name="T39" fmla="*/ 1319 h 1498"/>
                <a:gd name="T40" fmla="*/ 60 w 360"/>
                <a:gd name="T41" fmla="*/ 1408 h 1498"/>
                <a:gd name="T42" fmla="*/ 91 w 360"/>
                <a:gd name="T43" fmla="*/ 1438 h 1498"/>
                <a:gd name="T44" fmla="*/ 268 w 360"/>
                <a:gd name="T45" fmla="*/ 1438 h 1498"/>
                <a:gd name="T46" fmla="*/ 299 w 360"/>
                <a:gd name="T47" fmla="*/ 1407 h 1498"/>
                <a:gd name="T48" fmla="*/ 299 w 360"/>
                <a:gd name="T49" fmla="*/ 1319 h 1498"/>
                <a:gd name="T50" fmla="*/ 301 w 360"/>
                <a:gd name="T51" fmla="*/ 369 h 1498"/>
                <a:gd name="T52" fmla="*/ 242 w 360"/>
                <a:gd name="T53" fmla="*/ 241 h 1498"/>
                <a:gd name="T54" fmla="*/ 230 w 360"/>
                <a:gd name="T55" fmla="*/ 235 h 1498"/>
                <a:gd name="T56" fmla="*/ 130 w 360"/>
                <a:gd name="T57" fmla="*/ 235 h 1498"/>
                <a:gd name="T58" fmla="*/ 116 w 360"/>
                <a:gd name="T59" fmla="*/ 243 h 1498"/>
                <a:gd name="T60" fmla="*/ 82 w 360"/>
                <a:gd name="T61" fmla="*/ 318 h 1498"/>
                <a:gd name="T62" fmla="*/ 59 w 360"/>
                <a:gd name="T63" fmla="*/ 369 h 1498"/>
                <a:gd name="T64" fmla="*/ 301 w 360"/>
                <a:gd name="T65" fmla="*/ 369 h 1498"/>
                <a:gd name="T66" fmla="*/ 214 w 360"/>
                <a:gd name="T67" fmla="*/ 178 h 1498"/>
                <a:gd name="T68" fmla="*/ 180 w 360"/>
                <a:gd name="T69" fmla="*/ 103 h 1498"/>
                <a:gd name="T70" fmla="*/ 146 w 360"/>
                <a:gd name="T71" fmla="*/ 178 h 1498"/>
                <a:gd name="T72" fmla="*/ 214 w 360"/>
                <a:gd name="T73" fmla="*/ 17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1498">
                  <a:moveTo>
                    <a:pt x="359" y="887"/>
                  </a:moveTo>
                  <a:cubicBezTo>
                    <a:pt x="359" y="1058"/>
                    <a:pt x="359" y="1228"/>
                    <a:pt x="359" y="1399"/>
                  </a:cubicBezTo>
                  <a:cubicBezTo>
                    <a:pt x="359" y="1462"/>
                    <a:pt x="323" y="1498"/>
                    <a:pt x="260" y="1498"/>
                  </a:cubicBezTo>
                  <a:cubicBezTo>
                    <a:pt x="205" y="1498"/>
                    <a:pt x="150" y="1498"/>
                    <a:pt x="95" y="1498"/>
                  </a:cubicBezTo>
                  <a:cubicBezTo>
                    <a:pt x="38" y="1498"/>
                    <a:pt x="0" y="1460"/>
                    <a:pt x="0" y="1403"/>
                  </a:cubicBezTo>
                  <a:cubicBezTo>
                    <a:pt x="0" y="1058"/>
                    <a:pt x="0" y="713"/>
                    <a:pt x="0" y="367"/>
                  </a:cubicBezTo>
                  <a:cubicBezTo>
                    <a:pt x="0" y="358"/>
                    <a:pt x="3" y="349"/>
                    <a:pt x="6" y="340"/>
                  </a:cubicBezTo>
                  <a:cubicBezTo>
                    <a:pt x="54" y="235"/>
                    <a:pt x="102" y="130"/>
                    <a:pt x="150" y="24"/>
                  </a:cubicBezTo>
                  <a:cubicBezTo>
                    <a:pt x="156" y="11"/>
                    <a:pt x="163" y="1"/>
                    <a:pt x="179" y="1"/>
                  </a:cubicBezTo>
                  <a:cubicBezTo>
                    <a:pt x="195" y="0"/>
                    <a:pt x="204" y="11"/>
                    <a:pt x="210" y="24"/>
                  </a:cubicBezTo>
                  <a:cubicBezTo>
                    <a:pt x="258" y="130"/>
                    <a:pt x="306" y="235"/>
                    <a:pt x="353" y="340"/>
                  </a:cubicBezTo>
                  <a:cubicBezTo>
                    <a:pt x="357" y="349"/>
                    <a:pt x="359" y="360"/>
                    <a:pt x="359" y="371"/>
                  </a:cubicBezTo>
                  <a:cubicBezTo>
                    <a:pt x="360" y="543"/>
                    <a:pt x="359" y="715"/>
                    <a:pt x="359" y="887"/>
                  </a:cubicBezTo>
                  <a:close/>
                  <a:moveTo>
                    <a:pt x="60" y="1257"/>
                  </a:moveTo>
                  <a:cubicBezTo>
                    <a:pt x="141" y="1257"/>
                    <a:pt x="220" y="1257"/>
                    <a:pt x="299" y="1257"/>
                  </a:cubicBezTo>
                  <a:cubicBezTo>
                    <a:pt x="299" y="982"/>
                    <a:pt x="299" y="708"/>
                    <a:pt x="299" y="433"/>
                  </a:cubicBezTo>
                  <a:cubicBezTo>
                    <a:pt x="219" y="456"/>
                    <a:pt x="140" y="455"/>
                    <a:pt x="60" y="433"/>
                  </a:cubicBezTo>
                  <a:cubicBezTo>
                    <a:pt x="60" y="709"/>
                    <a:pt x="60" y="983"/>
                    <a:pt x="60" y="1257"/>
                  </a:cubicBezTo>
                  <a:close/>
                  <a:moveTo>
                    <a:pt x="299" y="1319"/>
                  </a:moveTo>
                  <a:cubicBezTo>
                    <a:pt x="219" y="1319"/>
                    <a:pt x="140" y="1319"/>
                    <a:pt x="60" y="1319"/>
                  </a:cubicBezTo>
                  <a:cubicBezTo>
                    <a:pt x="60" y="1350"/>
                    <a:pt x="60" y="1379"/>
                    <a:pt x="60" y="1408"/>
                  </a:cubicBezTo>
                  <a:cubicBezTo>
                    <a:pt x="61" y="1426"/>
                    <a:pt x="73" y="1438"/>
                    <a:pt x="91" y="1438"/>
                  </a:cubicBezTo>
                  <a:cubicBezTo>
                    <a:pt x="150" y="1438"/>
                    <a:pt x="209" y="1438"/>
                    <a:pt x="268" y="1438"/>
                  </a:cubicBezTo>
                  <a:cubicBezTo>
                    <a:pt x="287" y="1438"/>
                    <a:pt x="299" y="1426"/>
                    <a:pt x="299" y="1407"/>
                  </a:cubicBezTo>
                  <a:cubicBezTo>
                    <a:pt x="300" y="1378"/>
                    <a:pt x="299" y="1350"/>
                    <a:pt x="299" y="1319"/>
                  </a:cubicBezTo>
                  <a:close/>
                  <a:moveTo>
                    <a:pt x="301" y="369"/>
                  </a:moveTo>
                  <a:cubicBezTo>
                    <a:pt x="281" y="325"/>
                    <a:pt x="262" y="283"/>
                    <a:pt x="242" y="241"/>
                  </a:cubicBezTo>
                  <a:cubicBezTo>
                    <a:pt x="240" y="238"/>
                    <a:pt x="233" y="234"/>
                    <a:pt x="230" y="235"/>
                  </a:cubicBezTo>
                  <a:cubicBezTo>
                    <a:pt x="196" y="242"/>
                    <a:pt x="163" y="242"/>
                    <a:pt x="130" y="235"/>
                  </a:cubicBezTo>
                  <a:cubicBezTo>
                    <a:pt x="122" y="233"/>
                    <a:pt x="119" y="236"/>
                    <a:pt x="116" y="243"/>
                  </a:cubicBezTo>
                  <a:cubicBezTo>
                    <a:pt x="105" y="268"/>
                    <a:pt x="93" y="293"/>
                    <a:pt x="82" y="318"/>
                  </a:cubicBezTo>
                  <a:cubicBezTo>
                    <a:pt x="74" y="334"/>
                    <a:pt x="67" y="351"/>
                    <a:pt x="59" y="369"/>
                  </a:cubicBezTo>
                  <a:cubicBezTo>
                    <a:pt x="140" y="397"/>
                    <a:pt x="219" y="397"/>
                    <a:pt x="301" y="369"/>
                  </a:cubicBezTo>
                  <a:close/>
                  <a:moveTo>
                    <a:pt x="214" y="178"/>
                  </a:moveTo>
                  <a:cubicBezTo>
                    <a:pt x="202" y="152"/>
                    <a:pt x="192" y="129"/>
                    <a:pt x="180" y="103"/>
                  </a:cubicBezTo>
                  <a:cubicBezTo>
                    <a:pt x="168" y="130"/>
                    <a:pt x="157" y="153"/>
                    <a:pt x="146" y="178"/>
                  </a:cubicBezTo>
                  <a:cubicBezTo>
                    <a:pt x="169" y="178"/>
                    <a:pt x="190" y="178"/>
                    <a:pt x="214" y="178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328" y="1255"/>
              <a:ext cx="18" cy="208"/>
            </a:xfrm>
            <a:custGeom>
              <a:avLst/>
              <a:gdLst>
                <a:gd name="T0" fmla="*/ 60 w 60"/>
                <a:gd name="T1" fmla="*/ 345 h 690"/>
                <a:gd name="T2" fmla="*/ 60 w 60"/>
                <a:gd name="T3" fmla="*/ 649 h 690"/>
                <a:gd name="T4" fmla="*/ 59 w 60"/>
                <a:gd name="T5" fmla="*/ 664 h 690"/>
                <a:gd name="T6" fmla="*/ 29 w 60"/>
                <a:gd name="T7" fmla="*/ 689 h 690"/>
                <a:gd name="T8" fmla="*/ 0 w 60"/>
                <a:gd name="T9" fmla="*/ 664 h 690"/>
                <a:gd name="T10" fmla="*/ 0 w 60"/>
                <a:gd name="T11" fmla="*/ 649 h 690"/>
                <a:gd name="T12" fmla="*/ 0 w 60"/>
                <a:gd name="T13" fmla="*/ 41 h 690"/>
                <a:gd name="T14" fmla="*/ 0 w 60"/>
                <a:gd name="T15" fmla="*/ 26 h 690"/>
                <a:gd name="T16" fmla="*/ 29 w 60"/>
                <a:gd name="T17" fmla="*/ 1 h 690"/>
                <a:gd name="T18" fmla="*/ 59 w 60"/>
                <a:gd name="T19" fmla="*/ 26 h 690"/>
                <a:gd name="T20" fmla="*/ 60 w 60"/>
                <a:gd name="T21" fmla="*/ 41 h 690"/>
                <a:gd name="T22" fmla="*/ 60 w 60"/>
                <a:gd name="T23" fmla="*/ 34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90">
                  <a:moveTo>
                    <a:pt x="60" y="345"/>
                  </a:moveTo>
                  <a:cubicBezTo>
                    <a:pt x="60" y="446"/>
                    <a:pt x="60" y="548"/>
                    <a:pt x="60" y="649"/>
                  </a:cubicBezTo>
                  <a:cubicBezTo>
                    <a:pt x="60" y="654"/>
                    <a:pt x="60" y="659"/>
                    <a:pt x="59" y="664"/>
                  </a:cubicBezTo>
                  <a:cubicBezTo>
                    <a:pt x="57" y="679"/>
                    <a:pt x="44" y="690"/>
                    <a:pt x="29" y="689"/>
                  </a:cubicBezTo>
                  <a:cubicBezTo>
                    <a:pt x="15" y="689"/>
                    <a:pt x="2" y="678"/>
                    <a:pt x="0" y="664"/>
                  </a:cubicBezTo>
                  <a:cubicBezTo>
                    <a:pt x="0" y="659"/>
                    <a:pt x="0" y="654"/>
                    <a:pt x="0" y="649"/>
                  </a:cubicBezTo>
                  <a:cubicBezTo>
                    <a:pt x="0" y="446"/>
                    <a:pt x="0" y="244"/>
                    <a:pt x="0" y="41"/>
                  </a:cubicBezTo>
                  <a:cubicBezTo>
                    <a:pt x="0" y="36"/>
                    <a:pt x="0" y="31"/>
                    <a:pt x="0" y="26"/>
                  </a:cubicBezTo>
                  <a:cubicBezTo>
                    <a:pt x="2" y="12"/>
                    <a:pt x="15" y="1"/>
                    <a:pt x="29" y="1"/>
                  </a:cubicBezTo>
                  <a:cubicBezTo>
                    <a:pt x="44" y="0"/>
                    <a:pt x="57" y="11"/>
                    <a:pt x="59" y="26"/>
                  </a:cubicBezTo>
                  <a:cubicBezTo>
                    <a:pt x="60" y="31"/>
                    <a:pt x="60" y="36"/>
                    <a:pt x="60" y="41"/>
                  </a:cubicBezTo>
                  <a:cubicBezTo>
                    <a:pt x="60" y="143"/>
                    <a:pt x="60" y="244"/>
                    <a:pt x="60" y="345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Group 15"/>
          <p:cNvGrpSpPr>
            <a:grpSpLocks noChangeAspect="1"/>
          </p:cNvGrpSpPr>
          <p:nvPr/>
        </p:nvGrpSpPr>
        <p:grpSpPr bwMode="auto">
          <a:xfrm>
            <a:off x="3301774" y="1734344"/>
            <a:ext cx="828675" cy="719137"/>
            <a:chOff x="1631" y="1101"/>
            <a:chExt cx="522" cy="453"/>
          </a:xfrm>
        </p:grpSpPr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1631" y="1101"/>
              <a:ext cx="522" cy="453"/>
            </a:xfrm>
            <a:custGeom>
              <a:avLst/>
              <a:gdLst>
                <a:gd name="T0" fmla="*/ 690 w 1378"/>
                <a:gd name="T1" fmla="*/ 0 h 1198"/>
                <a:gd name="T2" fmla="*/ 1255 w 1378"/>
                <a:gd name="T3" fmla="*/ 0 h 1198"/>
                <a:gd name="T4" fmla="*/ 1378 w 1378"/>
                <a:gd name="T5" fmla="*/ 123 h 1198"/>
                <a:gd name="T6" fmla="*/ 1378 w 1378"/>
                <a:gd name="T7" fmla="*/ 1075 h 1198"/>
                <a:gd name="T8" fmla="*/ 1255 w 1378"/>
                <a:gd name="T9" fmla="*/ 1198 h 1198"/>
                <a:gd name="T10" fmla="*/ 123 w 1378"/>
                <a:gd name="T11" fmla="*/ 1198 h 1198"/>
                <a:gd name="T12" fmla="*/ 0 w 1378"/>
                <a:gd name="T13" fmla="*/ 1075 h 1198"/>
                <a:gd name="T14" fmla="*/ 0 w 1378"/>
                <a:gd name="T15" fmla="*/ 123 h 1198"/>
                <a:gd name="T16" fmla="*/ 123 w 1378"/>
                <a:gd name="T17" fmla="*/ 0 h 1198"/>
                <a:gd name="T18" fmla="*/ 690 w 1378"/>
                <a:gd name="T19" fmla="*/ 0 h 1198"/>
                <a:gd name="T20" fmla="*/ 60 w 1378"/>
                <a:gd name="T21" fmla="*/ 360 h 1198"/>
                <a:gd name="T22" fmla="*/ 60 w 1378"/>
                <a:gd name="T23" fmla="*/ 377 h 1198"/>
                <a:gd name="T24" fmla="*/ 60 w 1378"/>
                <a:gd name="T25" fmla="*/ 1077 h 1198"/>
                <a:gd name="T26" fmla="*/ 121 w 1378"/>
                <a:gd name="T27" fmla="*/ 1138 h 1198"/>
                <a:gd name="T28" fmla="*/ 1256 w 1378"/>
                <a:gd name="T29" fmla="*/ 1138 h 1198"/>
                <a:gd name="T30" fmla="*/ 1318 w 1378"/>
                <a:gd name="T31" fmla="*/ 1077 h 1198"/>
                <a:gd name="T32" fmla="*/ 1318 w 1378"/>
                <a:gd name="T33" fmla="*/ 376 h 1198"/>
                <a:gd name="T34" fmla="*/ 1318 w 1378"/>
                <a:gd name="T35" fmla="*/ 360 h 1198"/>
                <a:gd name="T36" fmla="*/ 60 w 1378"/>
                <a:gd name="T37" fmla="*/ 360 h 1198"/>
                <a:gd name="T38" fmla="*/ 1318 w 1378"/>
                <a:gd name="T39" fmla="*/ 299 h 1198"/>
                <a:gd name="T40" fmla="*/ 1318 w 1378"/>
                <a:gd name="T41" fmla="*/ 117 h 1198"/>
                <a:gd name="T42" fmla="*/ 1261 w 1378"/>
                <a:gd name="T43" fmla="*/ 60 h 1198"/>
                <a:gd name="T44" fmla="*/ 117 w 1378"/>
                <a:gd name="T45" fmla="*/ 60 h 1198"/>
                <a:gd name="T46" fmla="*/ 60 w 1378"/>
                <a:gd name="T47" fmla="*/ 118 h 1198"/>
                <a:gd name="T48" fmla="*/ 60 w 1378"/>
                <a:gd name="T49" fmla="*/ 286 h 1198"/>
                <a:gd name="T50" fmla="*/ 60 w 1378"/>
                <a:gd name="T51" fmla="*/ 299 h 1198"/>
                <a:gd name="T52" fmla="*/ 1318 w 1378"/>
                <a:gd name="T53" fmla="*/ 299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8" h="1198">
                  <a:moveTo>
                    <a:pt x="690" y="0"/>
                  </a:moveTo>
                  <a:cubicBezTo>
                    <a:pt x="878" y="0"/>
                    <a:pt x="1067" y="0"/>
                    <a:pt x="1255" y="0"/>
                  </a:cubicBezTo>
                  <a:cubicBezTo>
                    <a:pt x="1332" y="0"/>
                    <a:pt x="1378" y="46"/>
                    <a:pt x="1378" y="123"/>
                  </a:cubicBezTo>
                  <a:cubicBezTo>
                    <a:pt x="1378" y="441"/>
                    <a:pt x="1378" y="758"/>
                    <a:pt x="1378" y="1075"/>
                  </a:cubicBezTo>
                  <a:cubicBezTo>
                    <a:pt x="1378" y="1152"/>
                    <a:pt x="1332" y="1198"/>
                    <a:pt x="1255" y="1198"/>
                  </a:cubicBezTo>
                  <a:cubicBezTo>
                    <a:pt x="877" y="1198"/>
                    <a:pt x="500" y="1198"/>
                    <a:pt x="123" y="1198"/>
                  </a:cubicBezTo>
                  <a:cubicBezTo>
                    <a:pt x="46" y="1198"/>
                    <a:pt x="0" y="1152"/>
                    <a:pt x="0" y="1075"/>
                  </a:cubicBezTo>
                  <a:cubicBezTo>
                    <a:pt x="0" y="758"/>
                    <a:pt x="0" y="441"/>
                    <a:pt x="0" y="123"/>
                  </a:cubicBezTo>
                  <a:cubicBezTo>
                    <a:pt x="0" y="46"/>
                    <a:pt x="46" y="0"/>
                    <a:pt x="123" y="0"/>
                  </a:cubicBezTo>
                  <a:cubicBezTo>
                    <a:pt x="312" y="0"/>
                    <a:pt x="501" y="0"/>
                    <a:pt x="690" y="0"/>
                  </a:cubicBezTo>
                  <a:close/>
                  <a:moveTo>
                    <a:pt x="60" y="360"/>
                  </a:moveTo>
                  <a:cubicBezTo>
                    <a:pt x="60" y="367"/>
                    <a:pt x="60" y="372"/>
                    <a:pt x="60" y="377"/>
                  </a:cubicBezTo>
                  <a:cubicBezTo>
                    <a:pt x="60" y="610"/>
                    <a:pt x="60" y="844"/>
                    <a:pt x="60" y="1077"/>
                  </a:cubicBezTo>
                  <a:cubicBezTo>
                    <a:pt x="60" y="1119"/>
                    <a:pt x="80" y="1138"/>
                    <a:pt x="121" y="1138"/>
                  </a:cubicBezTo>
                  <a:cubicBezTo>
                    <a:pt x="500" y="1138"/>
                    <a:pt x="878" y="1138"/>
                    <a:pt x="1256" y="1138"/>
                  </a:cubicBezTo>
                  <a:cubicBezTo>
                    <a:pt x="1298" y="1138"/>
                    <a:pt x="1318" y="1118"/>
                    <a:pt x="1318" y="1077"/>
                  </a:cubicBezTo>
                  <a:cubicBezTo>
                    <a:pt x="1318" y="843"/>
                    <a:pt x="1318" y="610"/>
                    <a:pt x="1318" y="376"/>
                  </a:cubicBezTo>
                  <a:cubicBezTo>
                    <a:pt x="1318" y="371"/>
                    <a:pt x="1318" y="366"/>
                    <a:pt x="1318" y="360"/>
                  </a:cubicBezTo>
                  <a:cubicBezTo>
                    <a:pt x="898" y="360"/>
                    <a:pt x="480" y="360"/>
                    <a:pt x="60" y="360"/>
                  </a:cubicBezTo>
                  <a:close/>
                  <a:moveTo>
                    <a:pt x="1318" y="299"/>
                  </a:moveTo>
                  <a:cubicBezTo>
                    <a:pt x="1318" y="238"/>
                    <a:pt x="1318" y="177"/>
                    <a:pt x="1318" y="117"/>
                  </a:cubicBezTo>
                  <a:cubicBezTo>
                    <a:pt x="1318" y="82"/>
                    <a:pt x="1296" y="60"/>
                    <a:pt x="1261" y="60"/>
                  </a:cubicBezTo>
                  <a:cubicBezTo>
                    <a:pt x="880" y="60"/>
                    <a:pt x="498" y="60"/>
                    <a:pt x="117" y="60"/>
                  </a:cubicBezTo>
                  <a:cubicBezTo>
                    <a:pt x="81" y="60"/>
                    <a:pt x="60" y="82"/>
                    <a:pt x="60" y="118"/>
                  </a:cubicBezTo>
                  <a:cubicBezTo>
                    <a:pt x="60" y="174"/>
                    <a:pt x="60" y="230"/>
                    <a:pt x="60" y="286"/>
                  </a:cubicBezTo>
                  <a:cubicBezTo>
                    <a:pt x="60" y="290"/>
                    <a:pt x="60" y="294"/>
                    <a:pt x="60" y="299"/>
                  </a:cubicBezTo>
                  <a:cubicBezTo>
                    <a:pt x="480" y="299"/>
                    <a:pt x="898" y="299"/>
                    <a:pt x="1318" y="299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697" y="1260"/>
              <a:ext cx="70" cy="249"/>
            </a:xfrm>
            <a:custGeom>
              <a:avLst/>
              <a:gdLst>
                <a:gd name="T0" fmla="*/ 125 w 185"/>
                <a:gd name="T1" fmla="*/ 599 h 659"/>
                <a:gd name="T2" fmla="*/ 156 w 185"/>
                <a:gd name="T3" fmla="*/ 599 h 659"/>
                <a:gd name="T4" fmla="*/ 185 w 185"/>
                <a:gd name="T5" fmla="*/ 629 h 659"/>
                <a:gd name="T6" fmla="*/ 156 w 185"/>
                <a:gd name="T7" fmla="*/ 658 h 659"/>
                <a:gd name="T8" fmla="*/ 100 w 185"/>
                <a:gd name="T9" fmla="*/ 658 h 659"/>
                <a:gd name="T10" fmla="*/ 65 w 185"/>
                <a:gd name="T11" fmla="*/ 623 h 659"/>
                <a:gd name="T12" fmla="*/ 66 w 185"/>
                <a:gd name="T13" fmla="*/ 393 h 659"/>
                <a:gd name="T14" fmla="*/ 52 w 185"/>
                <a:gd name="T15" fmla="*/ 370 h 659"/>
                <a:gd name="T16" fmla="*/ 22 w 185"/>
                <a:gd name="T17" fmla="*/ 356 h 659"/>
                <a:gd name="T18" fmla="*/ 22 w 185"/>
                <a:gd name="T19" fmla="*/ 302 h 659"/>
                <a:gd name="T20" fmla="*/ 26 w 185"/>
                <a:gd name="T21" fmla="*/ 300 h 659"/>
                <a:gd name="T22" fmla="*/ 66 w 185"/>
                <a:gd name="T23" fmla="*/ 236 h 659"/>
                <a:gd name="T24" fmla="*/ 65 w 185"/>
                <a:gd name="T25" fmla="*/ 37 h 659"/>
                <a:gd name="T26" fmla="*/ 103 w 185"/>
                <a:gd name="T27" fmla="*/ 0 h 659"/>
                <a:gd name="T28" fmla="*/ 149 w 185"/>
                <a:gd name="T29" fmla="*/ 0 h 659"/>
                <a:gd name="T30" fmla="*/ 185 w 185"/>
                <a:gd name="T31" fmla="*/ 29 h 659"/>
                <a:gd name="T32" fmla="*/ 149 w 185"/>
                <a:gd name="T33" fmla="*/ 60 h 659"/>
                <a:gd name="T34" fmla="*/ 125 w 185"/>
                <a:gd name="T35" fmla="*/ 60 h 659"/>
                <a:gd name="T36" fmla="*/ 125 w 185"/>
                <a:gd name="T37" fmla="*/ 76 h 659"/>
                <a:gd name="T38" fmla="*/ 125 w 185"/>
                <a:gd name="T39" fmla="*/ 285 h 659"/>
                <a:gd name="T40" fmla="*/ 104 w 185"/>
                <a:gd name="T41" fmla="*/ 329 h 659"/>
                <a:gd name="T42" fmla="*/ 126 w 185"/>
                <a:gd name="T43" fmla="*/ 374 h 659"/>
                <a:gd name="T44" fmla="*/ 125 w 185"/>
                <a:gd name="T45" fmla="*/ 581 h 659"/>
                <a:gd name="T46" fmla="*/ 125 w 185"/>
                <a:gd name="T47" fmla="*/ 59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5" h="659">
                  <a:moveTo>
                    <a:pt x="125" y="599"/>
                  </a:moveTo>
                  <a:cubicBezTo>
                    <a:pt x="137" y="599"/>
                    <a:pt x="146" y="598"/>
                    <a:pt x="156" y="599"/>
                  </a:cubicBezTo>
                  <a:cubicBezTo>
                    <a:pt x="173" y="600"/>
                    <a:pt x="185" y="613"/>
                    <a:pt x="185" y="629"/>
                  </a:cubicBezTo>
                  <a:cubicBezTo>
                    <a:pt x="185" y="645"/>
                    <a:pt x="173" y="658"/>
                    <a:pt x="156" y="658"/>
                  </a:cubicBezTo>
                  <a:cubicBezTo>
                    <a:pt x="137" y="659"/>
                    <a:pt x="119" y="659"/>
                    <a:pt x="100" y="658"/>
                  </a:cubicBezTo>
                  <a:cubicBezTo>
                    <a:pt x="77" y="658"/>
                    <a:pt x="65" y="647"/>
                    <a:pt x="65" y="623"/>
                  </a:cubicBezTo>
                  <a:cubicBezTo>
                    <a:pt x="65" y="546"/>
                    <a:pt x="65" y="470"/>
                    <a:pt x="66" y="393"/>
                  </a:cubicBezTo>
                  <a:cubicBezTo>
                    <a:pt x="66" y="381"/>
                    <a:pt x="63" y="374"/>
                    <a:pt x="52" y="370"/>
                  </a:cubicBezTo>
                  <a:cubicBezTo>
                    <a:pt x="41" y="367"/>
                    <a:pt x="32" y="361"/>
                    <a:pt x="22" y="356"/>
                  </a:cubicBezTo>
                  <a:cubicBezTo>
                    <a:pt x="0" y="343"/>
                    <a:pt x="0" y="315"/>
                    <a:pt x="22" y="302"/>
                  </a:cubicBezTo>
                  <a:cubicBezTo>
                    <a:pt x="23" y="302"/>
                    <a:pt x="24" y="301"/>
                    <a:pt x="26" y="300"/>
                  </a:cubicBezTo>
                  <a:cubicBezTo>
                    <a:pt x="60" y="292"/>
                    <a:pt x="68" y="270"/>
                    <a:pt x="66" y="236"/>
                  </a:cubicBezTo>
                  <a:cubicBezTo>
                    <a:pt x="63" y="169"/>
                    <a:pt x="65" y="103"/>
                    <a:pt x="65" y="37"/>
                  </a:cubicBezTo>
                  <a:cubicBezTo>
                    <a:pt x="65" y="10"/>
                    <a:pt x="76" y="0"/>
                    <a:pt x="103" y="0"/>
                  </a:cubicBezTo>
                  <a:cubicBezTo>
                    <a:pt x="118" y="0"/>
                    <a:pt x="134" y="0"/>
                    <a:pt x="149" y="0"/>
                  </a:cubicBezTo>
                  <a:cubicBezTo>
                    <a:pt x="171" y="0"/>
                    <a:pt x="185" y="11"/>
                    <a:pt x="185" y="29"/>
                  </a:cubicBezTo>
                  <a:cubicBezTo>
                    <a:pt x="185" y="48"/>
                    <a:pt x="171" y="59"/>
                    <a:pt x="149" y="60"/>
                  </a:cubicBezTo>
                  <a:cubicBezTo>
                    <a:pt x="142" y="60"/>
                    <a:pt x="135" y="60"/>
                    <a:pt x="125" y="60"/>
                  </a:cubicBezTo>
                  <a:cubicBezTo>
                    <a:pt x="125" y="65"/>
                    <a:pt x="125" y="71"/>
                    <a:pt x="125" y="76"/>
                  </a:cubicBezTo>
                  <a:cubicBezTo>
                    <a:pt x="125" y="146"/>
                    <a:pt x="125" y="216"/>
                    <a:pt x="125" y="285"/>
                  </a:cubicBezTo>
                  <a:cubicBezTo>
                    <a:pt x="126" y="303"/>
                    <a:pt x="124" y="319"/>
                    <a:pt x="104" y="329"/>
                  </a:cubicBezTo>
                  <a:cubicBezTo>
                    <a:pt x="124" y="339"/>
                    <a:pt x="126" y="356"/>
                    <a:pt x="126" y="374"/>
                  </a:cubicBezTo>
                  <a:cubicBezTo>
                    <a:pt x="125" y="443"/>
                    <a:pt x="125" y="512"/>
                    <a:pt x="125" y="581"/>
                  </a:cubicBezTo>
                  <a:cubicBezTo>
                    <a:pt x="125" y="586"/>
                    <a:pt x="125" y="591"/>
                    <a:pt x="125" y="599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016" y="1260"/>
              <a:ext cx="71" cy="249"/>
            </a:xfrm>
            <a:custGeom>
              <a:avLst/>
              <a:gdLst>
                <a:gd name="T0" fmla="*/ 60 w 186"/>
                <a:gd name="T1" fmla="*/ 600 h 660"/>
                <a:gd name="T2" fmla="*/ 60 w 186"/>
                <a:gd name="T3" fmla="*/ 480 h 660"/>
                <a:gd name="T4" fmla="*/ 60 w 186"/>
                <a:gd name="T5" fmla="*/ 372 h 660"/>
                <a:gd name="T6" fmla="*/ 82 w 186"/>
                <a:gd name="T7" fmla="*/ 330 h 660"/>
                <a:gd name="T8" fmla="*/ 60 w 186"/>
                <a:gd name="T9" fmla="*/ 287 h 660"/>
                <a:gd name="T10" fmla="*/ 60 w 186"/>
                <a:gd name="T11" fmla="*/ 61 h 660"/>
                <a:gd name="T12" fmla="*/ 32 w 186"/>
                <a:gd name="T13" fmla="*/ 60 h 660"/>
                <a:gd name="T14" fmla="*/ 0 w 186"/>
                <a:gd name="T15" fmla="*/ 31 h 660"/>
                <a:gd name="T16" fmla="*/ 32 w 186"/>
                <a:gd name="T17" fmla="*/ 1 h 660"/>
                <a:gd name="T18" fmla="*/ 86 w 186"/>
                <a:gd name="T19" fmla="*/ 1 h 660"/>
                <a:gd name="T20" fmla="*/ 120 w 186"/>
                <a:gd name="T21" fmla="*/ 35 h 660"/>
                <a:gd name="T22" fmla="*/ 120 w 186"/>
                <a:gd name="T23" fmla="*/ 267 h 660"/>
                <a:gd name="T24" fmla="*/ 133 w 186"/>
                <a:gd name="T25" fmla="*/ 288 h 660"/>
                <a:gd name="T26" fmla="*/ 163 w 186"/>
                <a:gd name="T27" fmla="*/ 303 h 660"/>
                <a:gd name="T28" fmla="*/ 163 w 186"/>
                <a:gd name="T29" fmla="*/ 357 h 660"/>
                <a:gd name="T30" fmla="*/ 131 w 186"/>
                <a:gd name="T31" fmla="*/ 373 h 660"/>
                <a:gd name="T32" fmla="*/ 120 w 186"/>
                <a:gd name="T33" fmla="*/ 391 h 660"/>
                <a:gd name="T34" fmla="*/ 120 w 186"/>
                <a:gd name="T35" fmla="*/ 620 h 660"/>
                <a:gd name="T36" fmla="*/ 81 w 186"/>
                <a:gd name="T37" fmla="*/ 659 h 660"/>
                <a:gd name="T38" fmla="*/ 33 w 186"/>
                <a:gd name="T39" fmla="*/ 659 h 660"/>
                <a:gd name="T40" fmla="*/ 0 w 186"/>
                <a:gd name="T41" fmla="*/ 629 h 660"/>
                <a:gd name="T42" fmla="*/ 33 w 186"/>
                <a:gd name="T43" fmla="*/ 600 h 660"/>
                <a:gd name="T44" fmla="*/ 60 w 186"/>
                <a:gd name="T45" fmla="*/ 60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660">
                  <a:moveTo>
                    <a:pt x="60" y="600"/>
                  </a:moveTo>
                  <a:cubicBezTo>
                    <a:pt x="60" y="558"/>
                    <a:pt x="60" y="519"/>
                    <a:pt x="60" y="480"/>
                  </a:cubicBezTo>
                  <a:cubicBezTo>
                    <a:pt x="60" y="444"/>
                    <a:pt x="61" y="408"/>
                    <a:pt x="60" y="372"/>
                  </a:cubicBezTo>
                  <a:cubicBezTo>
                    <a:pt x="59" y="354"/>
                    <a:pt x="63" y="339"/>
                    <a:pt x="82" y="330"/>
                  </a:cubicBezTo>
                  <a:cubicBezTo>
                    <a:pt x="62" y="321"/>
                    <a:pt x="60" y="305"/>
                    <a:pt x="60" y="287"/>
                  </a:cubicBezTo>
                  <a:cubicBezTo>
                    <a:pt x="60" y="212"/>
                    <a:pt x="60" y="138"/>
                    <a:pt x="60" y="61"/>
                  </a:cubicBezTo>
                  <a:cubicBezTo>
                    <a:pt x="50" y="61"/>
                    <a:pt x="41" y="61"/>
                    <a:pt x="32" y="60"/>
                  </a:cubicBezTo>
                  <a:cubicBezTo>
                    <a:pt x="13" y="60"/>
                    <a:pt x="1" y="48"/>
                    <a:pt x="0" y="31"/>
                  </a:cubicBezTo>
                  <a:cubicBezTo>
                    <a:pt x="0" y="14"/>
                    <a:pt x="13" y="1"/>
                    <a:pt x="32" y="1"/>
                  </a:cubicBezTo>
                  <a:cubicBezTo>
                    <a:pt x="50" y="0"/>
                    <a:pt x="68" y="0"/>
                    <a:pt x="86" y="1"/>
                  </a:cubicBezTo>
                  <a:cubicBezTo>
                    <a:pt x="109" y="1"/>
                    <a:pt x="120" y="12"/>
                    <a:pt x="120" y="35"/>
                  </a:cubicBezTo>
                  <a:cubicBezTo>
                    <a:pt x="120" y="112"/>
                    <a:pt x="120" y="190"/>
                    <a:pt x="120" y="267"/>
                  </a:cubicBezTo>
                  <a:cubicBezTo>
                    <a:pt x="120" y="278"/>
                    <a:pt x="123" y="284"/>
                    <a:pt x="133" y="288"/>
                  </a:cubicBezTo>
                  <a:cubicBezTo>
                    <a:pt x="143" y="292"/>
                    <a:pt x="153" y="298"/>
                    <a:pt x="163" y="303"/>
                  </a:cubicBezTo>
                  <a:cubicBezTo>
                    <a:pt x="186" y="316"/>
                    <a:pt x="186" y="344"/>
                    <a:pt x="163" y="357"/>
                  </a:cubicBezTo>
                  <a:cubicBezTo>
                    <a:pt x="153" y="363"/>
                    <a:pt x="142" y="368"/>
                    <a:pt x="131" y="373"/>
                  </a:cubicBezTo>
                  <a:cubicBezTo>
                    <a:pt x="122" y="377"/>
                    <a:pt x="120" y="382"/>
                    <a:pt x="120" y="391"/>
                  </a:cubicBezTo>
                  <a:cubicBezTo>
                    <a:pt x="120" y="467"/>
                    <a:pt x="120" y="544"/>
                    <a:pt x="120" y="620"/>
                  </a:cubicBezTo>
                  <a:cubicBezTo>
                    <a:pt x="120" y="650"/>
                    <a:pt x="110" y="659"/>
                    <a:pt x="81" y="659"/>
                  </a:cubicBezTo>
                  <a:cubicBezTo>
                    <a:pt x="65" y="660"/>
                    <a:pt x="49" y="660"/>
                    <a:pt x="33" y="659"/>
                  </a:cubicBezTo>
                  <a:cubicBezTo>
                    <a:pt x="13" y="659"/>
                    <a:pt x="0" y="647"/>
                    <a:pt x="0" y="629"/>
                  </a:cubicBezTo>
                  <a:cubicBezTo>
                    <a:pt x="0" y="612"/>
                    <a:pt x="13" y="600"/>
                    <a:pt x="33" y="600"/>
                  </a:cubicBezTo>
                  <a:cubicBezTo>
                    <a:pt x="41" y="599"/>
                    <a:pt x="50" y="600"/>
                    <a:pt x="60" y="60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779" y="1305"/>
              <a:ext cx="226" cy="23"/>
            </a:xfrm>
            <a:custGeom>
              <a:avLst/>
              <a:gdLst>
                <a:gd name="T0" fmla="*/ 300 w 599"/>
                <a:gd name="T1" fmla="*/ 0 h 61"/>
                <a:gd name="T2" fmla="*/ 557 w 599"/>
                <a:gd name="T3" fmla="*/ 0 h 61"/>
                <a:gd name="T4" fmla="*/ 571 w 599"/>
                <a:gd name="T5" fmla="*/ 1 h 61"/>
                <a:gd name="T6" fmla="*/ 599 w 599"/>
                <a:gd name="T7" fmla="*/ 30 h 61"/>
                <a:gd name="T8" fmla="*/ 570 w 599"/>
                <a:gd name="T9" fmla="*/ 60 h 61"/>
                <a:gd name="T10" fmla="*/ 558 w 599"/>
                <a:gd name="T11" fmla="*/ 60 h 61"/>
                <a:gd name="T12" fmla="*/ 41 w 599"/>
                <a:gd name="T13" fmla="*/ 60 h 61"/>
                <a:gd name="T14" fmla="*/ 26 w 599"/>
                <a:gd name="T15" fmla="*/ 60 h 61"/>
                <a:gd name="T16" fmla="*/ 0 w 599"/>
                <a:gd name="T17" fmla="*/ 29 h 61"/>
                <a:gd name="T18" fmla="*/ 26 w 599"/>
                <a:gd name="T19" fmla="*/ 1 h 61"/>
                <a:gd name="T20" fmla="*/ 41 w 599"/>
                <a:gd name="T21" fmla="*/ 0 h 61"/>
                <a:gd name="T22" fmla="*/ 300 w 599"/>
                <a:gd name="T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9" h="61">
                  <a:moveTo>
                    <a:pt x="300" y="0"/>
                  </a:moveTo>
                  <a:cubicBezTo>
                    <a:pt x="386" y="0"/>
                    <a:pt x="471" y="0"/>
                    <a:pt x="557" y="0"/>
                  </a:cubicBezTo>
                  <a:cubicBezTo>
                    <a:pt x="562" y="0"/>
                    <a:pt x="566" y="0"/>
                    <a:pt x="571" y="1"/>
                  </a:cubicBezTo>
                  <a:cubicBezTo>
                    <a:pt x="587" y="2"/>
                    <a:pt x="599" y="14"/>
                    <a:pt x="599" y="30"/>
                  </a:cubicBezTo>
                  <a:cubicBezTo>
                    <a:pt x="599" y="46"/>
                    <a:pt x="587" y="59"/>
                    <a:pt x="570" y="60"/>
                  </a:cubicBezTo>
                  <a:cubicBezTo>
                    <a:pt x="566" y="61"/>
                    <a:pt x="562" y="60"/>
                    <a:pt x="558" y="60"/>
                  </a:cubicBezTo>
                  <a:cubicBezTo>
                    <a:pt x="386" y="60"/>
                    <a:pt x="213" y="60"/>
                    <a:pt x="41" y="60"/>
                  </a:cubicBezTo>
                  <a:cubicBezTo>
                    <a:pt x="36" y="60"/>
                    <a:pt x="31" y="61"/>
                    <a:pt x="26" y="60"/>
                  </a:cubicBezTo>
                  <a:cubicBezTo>
                    <a:pt x="11" y="57"/>
                    <a:pt x="0" y="44"/>
                    <a:pt x="0" y="29"/>
                  </a:cubicBezTo>
                  <a:cubicBezTo>
                    <a:pt x="1" y="15"/>
                    <a:pt x="12" y="3"/>
                    <a:pt x="26" y="1"/>
                  </a:cubicBezTo>
                  <a:cubicBezTo>
                    <a:pt x="31" y="0"/>
                    <a:pt x="36" y="0"/>
                    <a:pt x="41" y="0"/>
                  </a:cubicBezTo>
                  <a:cubicBezTo>
                    <a:pt x="127" y="0"/>
                    <a:pt x="214" y="0"/>
                    <a:pt x="300" y="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779" y="1350"/>
              <a:ext cx="226" cy="23"/>
            </a:xfrm>
            <a:custGeom>
              <a:avLst/>
              <a:gdLst>
                <a:gd name="T0" fmla="*/ 301 w 599"/>
                <a:gd name="T1" fmla="*/ 0 h 60"/>
                <a:gd name="T2" fmla="*/ 559 w 599"/>
                <a:gd name="T3" fmla="*/ 0 h 60"/>
                <a:gd name="T4" fmla="*/ 572 w 599"/>
                <a:gd name="T5" fmla="*/ 0 h 60"/>
                <a:gd name="T6" fmla="*/ 599 w 599"/>
                <a:gd name="T7" fmla="*/ 29 h 60"/>
                <a:gd name="T8" fmla="*/ 572 w 599"/>
                <a:gd name="T9" fmla="*/ 60 h 60"/>
                <a:gd name="T10" fmla="*/ 558 w 599"/>
                <a:gd name="T11" fmla="*/ 60 h 60"/>
                <a:gd name="T12" fmla="*/ 41 w 599"/>
                <a:gd name="T13" fmla="*/ 60 h 60"/>
                <a:gd name="T14" fmla="*/ 27 w 599"/>
                <a:gd name="T15" fmla="*/ 60 h 60"/>
                <a:gd name="T16" fmla="*/ 0 w 599"/>
                <a:gd name="T17" fmla="*/ 29 h 60"/>
                <a:gd name="T18" fmla="*/ 27 w 599"/>
                <a:gd name="T19" fmla="*/ 0 h 60"/>
                <a:gd name="T20" fmla="*/ 41 w 599"/>
                <a:gd name="T21" fmla="*/ 0 h 60"/>
                <a:gd name="T22" fmla="*/ 301 w 59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9" h="60">
                  <a:moveTo>
                    <a:pt x="301" y="0"/>
                  </a:moveTo>
                  <a:cubicBezTo>
                    <a:pt x="387" y="0"/>
                    <a:pt x="473" y="0"/>
                    <a:pt x="559" y="0"/>
                  </a:cubicBezTo>
                  <a:cubicBezTo>
                    <a:pt x="563" y="0"/>
                    <a:pt x="568" y="0"/>
                    <a:pt x="572" y="0"/>
                  </a:cubicBezTo>
                  <a:cubicBezTo>
                    <a:pt x="587" y="2"/>
                    <a:pt x="599" y="15"/>
                    <a:pt x="599" y="29"/>
                  </a:cubicBezTo>
                  <a:cubicBezTo>
                    <a:pt x="599" y="45"/>
                    <a:pt x="588" y="58"/>
                    <a:pt x="572" y="60"/>
                  </a:cubicBezTo>
                  <a:cubicBezTo>
                    <a:pt x="567" y="60"/>
                    <a:pt x="563" y="60"/>
                    <a:pt x="558" y="60"/>
                  </a:cubicBezTo>
                  <a:cubicBezTo>
                    <a:pt x="386" y="60"/>
                    <a:pt x="213" y="60"/>
                    <a:pt x="41" y="60"/>
                  </a:cubicBezTo>
                  <a:cubicBezTo>
                    <a:pt x="36" y="60"/>
                    <a:pt x="32" y="60"/>
                    <a:pt x="27" y="60"/>
                  </a:cubicBezTo>
                  <a:cubicBezTo>
                    <a:pt x="11" y="58"/>
                    <a:pt x="0" y="45"/>
                    <a:pt x="0" y="29"/>
                  </a:cubicBezTo>
                  <a:cubicBezTo>
                    <a:pt x="1" y="14"/>
                    <a:pt x="12" y="2"/>
                    <a:pt x="27" y="0"/>
                  </a:cubicBezTo>
                  <a:cubicBezTo>
                    <a:pt x="32" y="0"/>
                    <a:pt x="36" y="0"/>
                    <a:pt x="41" y="0"/>
                  </a:cubicBezTo>
                  <a:cubicBezTo>
                    <a:pt x="128" y="0"/>
                    <a:pt x="214" y="0"/>
                    <a:pt x="301" y="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779" y="1441"/>
              <a:ext cx="192" cy="22"/>
            </a:xfrm>
            <a:custGeom>
              <a:avLst/>
              <a:gdLst>
                <a:gd name="T0" fmla="*/ 254 w 510"/>
                <a:gd name="T1" fmla="*/ 60 h 60"/>
                <a:gd name="T2" fmla="*/ 41 w 510"/>
                <a:gd name="T3" fmla="*/ 60 h 60"/>
                <a:gd name="T4" fmla="*/ 26 w 510"/>
                <a:gd name="T5" fmla="*/ 59 h 60"/>
                <a:gd name="T6" fmla="*/ 0 w 510"/>
                <a:gd name="T7" fmla="*/ 29 h 60"/>
                <a:gd name="T8" fmla="*/ 26 w 510"/>
                <a:gd name="T9" fmla="*/ 0 h 60"/>
                <a:gd name="T10" fmla="*/ 41 w 510"/>
                <a:gd name="T11" fmla="*/ 0 h 60"/>
                <a:gd name="T12" fmla="*/ 469 w 510"/>
                <a:gd name="T13" fmla="*/ 0 h 60"/>
                <a:gd name="T14" fmla="*/ 481 w 510"/>
                <a:gd name="T15" fmla="*/ 0 h 60"/>
                <a:gd name="T16" fmla="*/ 509 w 510"/>
                <a:gd name="T17" fmla="*/ 29 h 60"/>
                <a:gd name="T18" fmla="*/ 480 w 510"/>
                <a:gd name="T19" fmla="*/ 60 h 60"/>
                <a:gd name="T20" fmla="*/ 467 w 510"/>
                <a:gd name="T21" fmla="*/ 60 h 60"/>
                <a:gd name="T22" fmla="*/ 254 w 510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0" h="60">
                  <a:moveTo>
                    <a:pt x="254" y="60"/>
                  </a:moveTo>
                  <a:cubicBezTo>
                    <a:pt x="183" y="60"/>
                    <a:pt x="112" y="60"/>
                    <a:pt x="41" y="60"/>
                  </a:cubicBezTo>
                  <a:cubicBezTo>
                    <a:pt x="36" y="60"/>
                    <a:pt x="31" y="60"/>
                    <a:pt x="26" y="59"/>
                  </a:cubicBezTo>
                  <a:cubicBezTo>
                    <a:pt x="11" y="57"/>
                    <a:pt x="0" y="44"/>
                    <a:pt x="0" y="29"/>
                  </a:cubicBezTo>
                  <a:cubicBezTo>
                    <a:pt x="1" y="14"/>
                    <a:pt x="12" y="2"/>
                    <a:pt x="26" y="0"/>
                  </a:cubicBezTo>
                  <a:cubicBezTo>
                    <a:pt x="31" y="0"/>
                    <a:pt x="36" y="0"/>
                    <a:pt x="41" y="0"/>
                  </a:cubicBezTo>
                  <a:cubicBezTo>
                    <a:pt x="184" y="0"/>
                    <a:pt x="326" y="0"/>
                    <a:pt x="469" y="0"/>
                  </a:cubicBezTo>
                  <a:cubicBezTo>
                    <a:pt x="473" y="0"/>
                    <a:pt x="477" y="0"/>
                    <a:pt x="481" y="0"/>
                  </a:cubicBezTo>
                  <a:cubicBezTo>
                    <a:pt x="497" y="1"/>
                    <a:pt x="509" y="14"/>
                    <a:pt x="509" y="29"/>
                  </a:cubicBezTo>
                  <a:cubicBezTo>
                    <a:pt x="510" y="45"/>
                    <a:pt x="497" y="58"/>
                    <a:pt x="480" y="60"/>
                  </a:cubicBezTo>
                  <a:cubicBezTo>
                    <a:pt x="476" y="60"/>
                    <a:pt x="471" y="60"/>
                    <a:pt x="467" y="60"/>
                  </a:cubicBezTo>
                  <a:cubicBezTo>
                    <a:pt x="396" y="60"/>
                    <a:pt x="325" y="60"/>
                    <a:pt x="254" y="6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775" y="1396"/>
              <a:ext cx="151" cy="22"/>
            </a:xfrm>
            <a:custGeom>
              <a:avLst/>
              <a:gdLst>
                <a:gd name="T0" fmla="*/ 205 w 399"/>
                <a:gd name="T1" fmla="*/ 60 h 60"/>
                <a:gd name="T2" fmla="*/ 42 w 399"/>
                <a:gd name="T3" fmla="*/ 60 h 60"/>
                <a:gd name="T4" fmla="*/ 13 w 399"/>
                <a:gd name="T5" fmla="*/ 16 h 60"/>
                <a:gd name="T6" fmla="*/ 40 w 399"/>
                <a:gd name="T7" fmla="*/ 1 h 60"/>
                <a:gd name="T8" fmla="*/ 367 w 399"/>
                <a:gd name="T9" fmla="*/ 0 h 60"/>
                <a:gd name="T10" fmla="*/ 398 w 399"/>
                <a:gd name="T11" fmla="*/ 30 h 60"/>
                <a:gd name="T12" fmla="*/ 366 w 399"/>
                <a:gd name="T13" fmla="*/ 60 h 60"/>
                <a:gd name="T14" fmla="*/ 205 w 399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60">
                  <a:moveTo>
                    <a:pt x="205" y="60"/>
                  </a:moveTo>
                  <a:cubicBezTo>
                    <a:pt x="151" y="60"/>
                    <a:pt x="96" y="60"/>
                    <a:pt x="42" y="60"/>
                  </a:cubicBezTo>
                  <a:cubicBezTo>
                    <a:pt x="16" y="60"/>
                    <a:pt x="0" y="36"/>
                    <a:pt x="13" y="16"/>
                  </a:cubicBezTo>
                  <a:cubicBezTo>
                    <a:pt x="19" y="8"/>
                    <a:pt x="31" y="1"/>
                    <a:pt x="40" y="1"/>
                  </a:cubicBezTo>
                  <a:cubicBezTo>
                    <a:pt x="149" y="0"/>
                    <a:pt x="258" y="0"/>
                    <a:pt x="367" y="0"/>
                  </a:cubicBezTo>
                  <a:cubicBezTo>
                    <a:pt x="385" y="0"/>
                    <a:pt x="398" y="13"/>
                    <a:pt x="398" y="30"/>
                  </a:cubicBezTo>
                  <a:cubicBezTo>
                    <a:pt x="399" y="47"/>
                    <a:pt x="385" y="60"/>
                    <a:pt x="366" y="60"/>
                  </a:cubicBezTo>
                  <a:cubicBezTo>
                    <a:pt x="313" y="60"/>
                    <a:pt x="259" y="60"/>
                    <a:pt x="205" y="6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1676" y="1135"/>
              <a:ext cx="68" cy="68"/>
            </a:xfrm>
            <a:custGeom>
              <a:avLst/>
              <a:gdLst>
                <a:gd name="T0" fmla="*/ 180 w 180"/>
                <a:gd name="T1" fmla="*/ 90 h 180"/>
                <a:gd name="T2" fmla="*/ 91 w 180"/>
                <a:gd name="T3" fmla="*/ 180 h 180"/>
                <a:gd name="T4" fmla="*/ 1 w 180"/>
                <a:gd name="T5" fmla="*/ 89 h 180"/>
                <a:gd name="T6" fmla="*/ 91 w 180"/>
                <a:gd name="T7" fmla="*/ 0 h 180"/>
                <a:gd name="T8" fmla="*/ 180 w 180"/>
                <a:gd name="T9" fmla="*/ 90 h 180"/>
                <a:gd name="T10" fmla="*/ 90 w 180"/>
                <a:gd name="T11" fmla="*/ 60 h 180"/>
                <a:gd name="T12" fmla="*/ 61 w 180"/>
                <a:gd name="T13" fmla="*/ 90 h 180"/>
                <a:gd name="T14" fmla="*/ 91 w 180"/>
                <a:gd name="T15" fmla="*/ 120 h 180"/>
                <a:gd name="T16" fmla="*/ 120 w 180"/>
                <a:gd name="T17" fmla="*/ 89 h 180"/>
                <a:gd name="T18" fmla="*/ 90 w 180"/>
                <a:gd name="T19" fmla="*/ 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180" y="90"/>
                  </a:moveTo>
                  <a:cubicBezTo>
                    <a:pt x="180" y="139"/>
                    <a:pt x="140" y="180"/>
                    <a:pt x="91" y="180"/>
                  </a:cubicBezTo>
                  <a:cubicBezTo>
                    <a:pt x="41" y="180"/>
                    <a:pt x="0" y="139"/>
                    <a:pt x="1" y="89"/>
                  </a:cubicBezTo>
                  <a:cubicBezTo>
                    <a:pt x="1" y="40"/>
                    <a:pt x="42" y="0"/>
                    <a:pt x="91" y="0"/>
                  </a:cubicBezTo>
                  <a:cubicBezTo>
                    <a:pt x="140" y="1"/>
                    <a:pt x="180" y="41"/>
                    <a:pt x="180" y="90"/>
                  </a:cubicBezTo>
                  <a:close/>
                  <a:moveTo>
                    <a:pt x="90" y="60"/>
                  </a:moveTo>
                  <a:cubicBezTo>
                    <a:pt x="74" y="60"/>
                    <a:pt x="61" y="74"/>
                    <a:pt x="61" y="90"/>
                  </a:cubicBezTo>
                  <a:cubicBezTo>
                    <a:pt x="60" y="106"/>
                    <a:pt x="74" y="120"/>
                    <a:pt x="91" y="120"/>
                  </a:cubicBezTo>
                  <a:cubicBezTo>
                    <a:pt x="107" y="120"/>
                    <a:pt x="121" y="106"/>
                    <a:pt x="120" y="89"/>
                  </a:cubicBezTo>
                  <a:cubicBezTo>
                    <a:pt x="120" y="73"/>
                    <a:pt x="106" y="60"/>
                    <a:pt x="90" y="6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1756" y="1135"/>
              <a:ext cx="68" cy="68"/>
            </a:xfrm>
            <a:custGeom>
              <a:avLst/>
              <a:gdLst>
                <a:gd name="T0" fmla="*/ 180 w 180"/>
                <a:gd name="T1" fmla="*/ 91 h 180"/>
                <a:gd name="T2" fmla="*/ 90 w 180"/>
                <a:gd name="T3" fmla="*/ 180 h 180"/>
                <a:gd name="T4" fmla="*/ 0 w 180"/>
                <a:gd name="T5" fmla="*/ 89 h 180"/>
                <a:gd name="T6" fmla="*/ 91 w 180"/>
                <a:gd name="T7" fmla="*/ 0 h 180"/>
                <a:gd name="T8" fmla="*/ 180 w 180"/>
                <a:gd name="T9" fmla="*/ 91 h 180"/>
                <a:gd name="T10" fmla="*/ 120 w 180"/>
                <a:gd name="T11" fmla="*/ 91 h 180"/>
                <a:gd name="T12" fmla="*/ 91 w 180"/>
                <a:gd name="T13" fmla="*/ 60 h 180"/>
                <a:gd name="T14" fmla="*/ 60 w 180"/>
                <a:gd name="T15" fmla="*/ 90 h 180"/>
                <a:gd name="T16" fmla="*/ 89 w 180"/>
                <a:gd name="T17" fmla="*/ 120 h 180"/>
                <a:gd name="T18" fmla="*/ 120 w 180"/>
                <a:gd name="T19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180" y="91"/>
                  </a:moveTo>
                  <a:cubicBezTo>
                    <a:pt x="180" y="140"/>
                    <a:pt x="139" y="180"/>
                    <a:pt x="90" y="180"/>
                  </a:cubicBezTo>
                  <a:cubicBezTo>
                    <a:pt x="40" y="180"/>
                    <a:pt x="0" y="139"/>
                    <a:pt x="0" y="89"/>
                  </a:cubicBezTo>
                  <a:cubicBezTo>
                    <a:pt x="1" y="40"/>
                    <a:pt x="42" y="0"/>
                    <a:pt x="91" y="0"/>
                  </a:cubicBezTo>
                  <a:cubicBezTo>
                    <a:pt x="140" y="1"/>
                    <a:pt x="180" y="41"/>
                    <a:pt x="180" y="91"/>
                  </a:cubicBezTo>
                  <a:close/>
                  <a:moveTo>
                    <a:pt x="120" y="91"/>
                  </a:moveTo>
                  <a:cubicBezTo>
                    <a:pt x="120" y="75"/>
                    <a:pt x="107" y="61"/>
                    <a:pt x="91" y="60"/>
                  </a:cubicBezTo>
                  <a:cubicBezTo>
                    <a:pt x="75" y="60"/>
                    <a:pt x="61" y="73"/>
                    <a:pt x="60" y="90"/>
                  </a:cubicBezTo>
                  <a:cubicBezTo>
                    <a:pt x="60" y="105"/>
                    <a:pt x="73" y="119"/>
                    <a:pt x="89" y="120"/>
                  </a:cubicBezTo>
                  <a:cubicBezTo>
                    <a:pt x="105" y="121"/>
                    <a:pt x="120" y="107"/>
                    <a:pt x="120" y="91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1835" y="1135"/>
              <a:ext cx="68" cy="68"/>
            </a:xfrm>
            <a:custGeom>
              <a:avLst/>
              <a:gdLst>
                <a:gd name="T0" fmla="*/ 180 w 180"/>
                <a:gd name="T1" fmla="*/ 90 h 180"/>
                <a:gd name="T2" fmla="*/ 91 w 180"/>
                <a:gd name="T3" fmla="*/ 180 h 180"/>
                <a:gd name="T4" fmla="*/ 0 w 180"/>
                <a:gd name="T5" fmla="*/ 90 h 180"/>
                <a:gd name="T6" fmla="*/ 90 w 180"/>
                <a:gd name="T7" fmla="*/ 0 h 180"/>
                <a:gd name="T8" fmla="*/ 180 w 180"/>
                <a:gd name="T9" fmla="*/ 90 h 180"/>
                <a:gd name="T10" fmla="*/ 89 w 180"/>
                <a:gd name="T11" fmla="*/ 120 h 180"/>
                <a:gd name="T12" fmla="*/ 120 w 180"/>
                <a:gd name="T13" fmla="*/ 92 h 180"/>
                <a:gd name="T14" fmla="*/ 90 w 180"/>
                <a:gd name="T15" fmla="*/ 60 h 180"/>
                <a:gd name="T16" fmla="*/ 60 w 180"/>
                <a:gd name="T17" fmla="*/ 89 h 180"/>
                <a:gd name="T18" fmla="*/ 89 w 180"/>
                <a:gd name="T19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180" y="90"/>
                  </a:moveTo>
                  <a:cubicBezTo>
                    <a:pt x="180" y="139"/>
                    <a:pt x="140" y="179"/>
                    <a:pt x="91" y="180"/>
                  </a:cubicBezTo>
                  <a:cubicBezTo>
                    <a:pt x="41" y="180"/>
                    <a:pt x="0" y="140"/>
                    <a:pt x="0" y="90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139" y="0"/>
                    <a:pt x="179" y="40"/>
                    <a:pt x="180" y="90"/>
                  </a:cubicBezTo>
                  <a:close/>
                  <a:moveTo>
                    <a:pt x="89" y="120"/>
                  </a:moveTo>
                  <a:cubicBezTo>
                    <a:pt x="105" y="120"/>
                    <a:pt x="119" y="107"/>
                    <a:pt x="120" y="92"/>
                  </a:cubicBezTo>
                  <a:cubicBezTo>
                    <a:pt x="120" y="75"/>
                    <a:pt x="107" y="61"/>
                    <a:pt x="90" y="60"/>
                  </a:cubicBezTo>
                  <a:cubicBezTo>
                    <a:pt x="75" y="60"/>
                    <a:pt x="61" y="73"/>
                    <a:pt x="60" y="89"/>
                  </a:cubicBezTo>
                  <a:cubicBezTo>
                    <a:pt x="59" y="105"/>
                    <a:pt x="73" y="119"/>
                    <a:pt x="89" y="12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28"/>
          <p:cNvGrpSpPr>
            <a:grpSpLocks noChangeAspect="1"/>
          </p:cNvGrpSpPr>
          <p:nvPr/>
        </p:nvGrpSpPr>
        <p:grpSpPr bwMode="auto">
          <a:xfrm>
            <a:off x="4918529" y="1729581"/>
            <a:ext cx="738188" cy="728663"/>
            <a:chOff x="2391" y="1100"/>
            <a:chExt cx="465" cy="459"/>
          </a:xfrm>
        </p:grpSpPr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2391" y="1100"/>
              <a:ext cx="465" cy="459"/>
            </a:xfrm>
            <a:custGeom>
              <a:avLst/>
              <a:gdLst>
                <a:gd name="T0" fmla="*/ 356 w 1411"/>
                <a:gd name="T1" fmla="*/ 898 h 1394"/>
                <a:gd name="T2" fmla="*/ 234 w 1411"/>
                <a:gd name="T3" fmla="*/ 1384 h 1394"/>
                <a:gd name="T4" fmla="*/ 117 w 1411"/>
                <a:gd name="T5" fmla="*/ 857 h 1394"/>
                <a:gd name="T6" fmla="*/ 104 w 1411"/>
                <a:gd name="T7" fmla="*/ 565 h 1394"/>
                <a:gd name="T8" fmla="*/ 99 w 1411"/>
                <a:gd name="T9" fmla="*/ 443 h 1394"/>
                <a:gd name="T10" fmla="*/ 39 w 1411"/>
                <a:gd name="T11" fmla="*/ 220 h 1394"/>
                <a:gd name="T12" fmla="*/ 265 w 1411"/>
                <a:gd name="T13" fmla="*/ 24 h 1394"/>
                <a:gd name="T14" fmla="*/ 442 w 1411"/>
                <a:gd name="T15" fmla="*/ 264 h 1394"/>
                <a:gd name="T16" fmla="*/ 357 w 1411"/>
                <a:gd name="T17" fmla="*/ 545 h 1394"/>
                <a:gd name="T18" fmla="*/ 897 w 1411"/>
                <a:gd name="T19" fmla="*/ 529 h 1394"/>
                <a:gd name="T20" fmla="*/ 715 w 1411"/>
                <a:gd name="T21" fmla="*/ 94 h 1394"/>
                <a:gd name="T22" fmla="*/ 986 w 1411"/>
                <a:gd name="T23" fmla="*/ 31 h 1394"/>
                <a:gd name="T24" fmla="*/ 1287 w 1411"/>
                <a:gd name="T25" fmla="*/ 550 h 1394"/>
                <a:gd name="T26" fmla="*/ 1260 w 1411"/>
                <a:gd name="T27" fmla="*/ 845 h 1394"/>
                <a:gd name="T28" fmla="*/ 1026 w 1411"/>
                <a:gd name="T29" fmla="*/ 1238 h 1394"/>
                <a:gd name="T30" fmla="*/ 853 w 1411"/>
                <a:gd name="T31" fmla="*/ 1374 h 1394"/>
                <a:gd name="T32" fmla="*/ 786 w 1411"/>
                <a:gd name="T33" fmla="*/ 1244 h 1394"/>
                <a:gd name="T34" fmla="*/ 984 w 1411"/>
                <a:gd name="T35" fmla="*/ 864 h 1394"/>
                <a:gd name="T36" fmla="*/ 356 w 1411"/>
                <a:gd name="T37" fmla="*/ 846 h 1394"/>
                <a:gd name="T38" fmla="*/ 377 w 1411"/>
                <a:gd name="T39" fmla="*/ 606 h 1394"/>
                <a:gd name="T40" fmla="*/ 90 w 1411"/>
                <a:gd name="T41" fmla="*/ 719 h 1394"/>
                <a:gd name="T42" fmla="*/ 1250 w 1411"/>
                <a:gd name="T43" fmla="*/ 785 h 1394"/>
                <a:gd name="T44" fmla="*/ 1345 w 1411"/>
                <a:gd name="T45" fmla="*/ 696 h 1394"/>
                <a:gd name="T46" fmla="*/ 716 w 1411"/>
                <a:gd name="T47" fmla="*/ 606 h 1394"/>
                <a:gd name="T48" fmla="*/ 967 w 1411"/>
                <a:gd name="T49" fmla="*/ 534 h 1394"/>
                <a:gd name="T50" fmla="*/ 1189 w 1411"/>
                <a:gd name="T51" fmla="*/ 546 h 1394"/>
                <a:gd name="T52" fmla="*/ 942 w 1411"/>
                <a:gd name="T53" fmla="*/ 74 h 1394"/>
                <a:gd name="T54" fmla="*/ 777 w 1411"/>
                <a:gd name="T55" fmla="*/ 178 h 1394"/>
                <a:gd name="T56" fmla="*/ 863 w 1411"/>
                <a:gd name="T57" fmla="*/ 175 h 1394"/>
                <a:gd name="T58" fmla="*/ 806 w 1411"/>
                <a:gd name="T59" fmla="*/ 231 h 1394"/>
                <a:gd name="T60" fmla="*/ 878 w 1411"/>
                <a:gd name="T61" fmla="*/ 281 h 1394"/>
                <a:gd name="T62" fmla="*/ 907 w 1411"/>
                <a:gd name="T63" fmla="*/ 334 h 1394"/>
                <a:gd name="T64" fmla="*/ 905 w 1411"/>
                <a:gd name="T65" fmla="*/ 417 h 1394"/>
                <a:gd name="T66" fmla="*/ 982 w 1411"/>
                <a:gd name="T67" fmla="*/ 413 h 1394"/>
                <a:gd name="T68" fmla="*/ 933 w 1411"/>
                <a:gd name="T69" fmla="*/ 470 h 1394"/>
                <a:gd name="T70" fmla="*/ 177 w 1411"/>
                <a:gd name="T71" fmla="*/ 846 h 1394"/>
                <a:gd name="T72" fmla="*/ 218 w 1411"/>
                <a:gd name="T73" fmla="*/ 1321 h 1394"/>
                <a:gd name="T74" fmla="*/ 296 w 1411"/>
                <a:gd name="T75" fmla="*/ 853 h 1394"/>
                <a:gd name="T76" fmla="*/ 206 w 1411"/>
                <a:gd name="T77" fmla="*/ 118 h 1394"/>
                <a:gd name="T78" fmla="*/ 95 w 1411"/>
                <a:gd name="T79" fmla="*/ 262 h 1394"/>
                <a:gd name="T80" fmla="*/ 178 w 1411"/>
                <a:gd name="T81" fmla="*/ 456 h 1394"/>
                <a:gd name="T82" fmla="*/ 310 w 1411"/>
                <a:gd name="T83" fmla="*/ 444 h 1394"/>
                <a:gd name="T84" fmla="*/ 373 w 1411"/>
                <a:gd name="T85" fmla="*/ 242 h 1394"/>
                <a:gd name="T86" fmla="*/ 267 w 1411"/>
                <a:gd name="T87" fmla="*/ 120 h 1394"/>
                <a:gd name="T88" fmla="*/ 280 w 1411"/>
                <a:gd name="T89" fmla="*/ 228 h 1394"/>
                <a:gd name="T90" fmla="*/ 235 w 1411"/>
                <a:gd name="T91" fmla="*/ 396 h 1394"/>
                <a:gd name="T92" fmla="*/ 195 w 1411"/>
                <a:gd name="T93" fmla="*/ 226 h 1394"/>
                <a:gd name="T94" fmla="*/ 206 w 1411"/>
                <a:gd name="T95" fmla="*/ 118 h 1394"/>
                <a:gd name="T96" fmla="*/ 895 w 1411"/>
                <a:gd name="T97" fmla="*/ 1190 h 1394"/>
                <a:gd name="T98" fmla="*/ 1083 w 1411"/>
                <a:gd name="T99" fmla="*/ 847 h 1394"/>
                <a:gd name="T100" fmla="*/ 915 w 1411"/>
                <a:gd name="T101" fmla="*/ 1114 h 1394"/>
                <a:gd name="T102" fmla="*/ 1173 w 1411"/>
                <a:gd name="T103" fmla="*/ 847 h 1394"/>
                <a:gd name="T104" fmla="*/ 964 w 1411"/>
                <a:gd name="T105" fmla="*/ 1189 h 1394"/>
                <a:gd name="T106" fmla="*/ 985 w 1411"/>
                <a:gd name="T107" fmla="*/ 1191 h 1394"/>
                <a:gd name="T108" fmla="*/ 1173 w 1411"/>
                <a:gd name="T109" fmla="*/ 847 h 1394"/>
                <a:gd name="T110" fmla="*/ 177 w 1411"/>
                <a:gd name="T111" fmla="*/ 517 h 1394"/>
                <a:gd name="T112" fmla="*/ 296 w 1411"/>
                <a:gd name="T113" fmla="*/ 545 h 1394"/>
                <a:gd name="T114" fmla="*/ 266 w 1411"/>
                <a:gd name="T115" fmla="*/ 306 h 1394"/>
                <a:gd name="T116" fmla="*/ 207 w 1411"/>
                <a:gd name="T117" fmla="*/ 306 h 1394"/>
                <a:gd name="T118" fmla="*/ 266 w 1411"/>
                <a:gd name="T119" fmla="*/ 306 h 1394"/>
                <a:gd name="T120" fmla="*/ 849 w 1411"/>
                <a:gd name="T121" fmla="*/ 1265 h 1394"/>
                <a:gd name="T122" fmla="*/ 901 w 1411"/>
                <a:gd name="T123" fmla="*/ 126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1" h="1394">
                  <a:moveTo>
                    <a:pt x="356" y="846"/>
                  </a:moveTo>
                  <a:cubicBezTo>
                    <a:pt x="356" y="864"/>
                    <a:pt x="356" y="881"/>
                    <a:pt x="356" y="898"/>
                  </a:cubicBezTo>
                  <a:cubicBezTo>
                    <a:pt x="356" y="1020"/>
                    <a:pt x="357" y="1142"/>
                    <a:pt x="356" y="1263"/>
                  </a:cubicBezTo>
                  <a:cubicBezTo>
                    <a:pt x="356" y="1332"/>
                    <a:pt x="302" y="1385"/>
                    <a:pt x="234" y="1384"/>
                  </a:cubicBezTo>
                  <a:cubicBezTo>
                    <a:pt x="169" y="1383"/>
                    <a:pt x="117" y="1330"/>
                    <a:pt x="117" y="1263"/>
                  </a:cubicBezTo>
                  <a:cubicBezTo>
                    <a:pt x="116" y="1128"/>
                    <a:pt x="116" y="992"/>
                    <a:pt x="117" y="857"/>
                  </a:cubicBezTo>
                  <a:cubicBezTo>
                    <a:pt x="117" y="841"/>
                    <a:pt x="113" y="831"/>
                    <a:pt x="98" y="822"/>
                  </a:cubicBezTo>
                  <a:cubicBezTo>
                    <a:pt x="0" y="763"/>
                    <a:pt x="4" y="621"/>
                    <a:pt x="104" y="565"/>
                  </a:cubicBezTo>
                  <a:cubicBezTo>
                    <a:pt x="113" y="560"/>
                    <a:pt x="116" y="554"/>
                    <a:pt x="117" y="543"/>
                  </a:cubicBezTo>
                  <a:cubicBezTo>
                    <a:pt x="119" y="508"/>
                    <a:pt x="112" y="476"/>
                    <a:pt x="99" y="443"/>
                  </a:cubicBezTo>
                  <a:cubicBezTo>
                    <a:pt x="75" y="384"/>
                    <a:pt x="54" y="324"/>
                    <a:pt x="31" y="264"/>
                  </a:cubicBezTo>
                  <a:cubicBezTo>
                    <a:pt x="25" y="247"/>
                    <a:pt x="27" y="234"/>
                    <a:pt x="39" y="220"/>
                  </a:cubicBezTo>
                  <a:cubicBezTo>
                    <a:pt x="96" y="155"/>
                    <a:pt x="152" y="89"/>
                    <a:pt x="208" y="24"/>
                  </a:cubicBezTo>
                  <a:cubicBezTo>
                    <a:pt x="228" y="1"/>
                    <a:pt x="245" y="0"/>
                    <a:pt x="265" y="24"/>
                  </a:cubicBezTo>
                  <a:cubicBezTo>
                    <a:pt x="321" y="89"/>
                    <a:pt x="378" y="155"/>
                    <a:pt x="434" y="221"/>
                  </a:cubicBezTo>
                  <a:cubicBezTo>
                    <a:pt x="446" y="234"/>
                    <a:pt x="448" y="247"/>
                    <a:pt x="442" y="264"/>
                  </a:cubicBezTo>
                  <a:cubicBezTo>
                    <a:pt x="416" y="330"/>
                    <a:pt x="393" y="397"/>
                    <a:pt x="366" y="464"/>
                  </a:cubicBezTo>
                  <a:cubicBezTo>
                    <a:pt x="355" y="490"/>
                    <a:pt x="356" y="517"/>
                    <a:pt x="357" y="545"/>
                  </a:cubicBezTo>
                  <a:cubicBezTo>
                    <a:pt x="539" y="545"/>
                    <a:pt x="721" y="545"/>
                    <a:pt x="904" y="545"/>
                  </a:cubicBezTo>
                  <a:cubicBezTo>
                    <a:pt x="902" y="539"/>
                    <a:pt x="899" y="534"/>
                    <a:pt x="897" y="529"/>
                  </a:cubicBezTo>
                  <a:cubicBezTo>
                    <a:pt x="829" y="403"/>
                    <a:pt x="762" y="276"/>
                    <a:pt x="694" y="149"/>
                  </a:cubicBezTo>
                  <a:cubicBezTo>
                    <a:pt x="679" y="121"/>
                    <a:pt x="685" y="106"/>
                    <a:pt x="715" y="94"/>
                  </a:cubicBezTo>
                  <a:cubicBezTo>
                    <a:pt x="789" y="67"/>
                    <a:pt x="862" y="40"/>
                    <a:pt x="935" y="12"/>
                  </a:cubicBezTo>
                  <a:cubicBezTo>
                    <a:pt x="963" y="2"/>
                    <a:pt x="972" y="5"/>
                    <a:pt x="986" y="31"/>
                  </a:cubicBezTo>
                  <a:cubicBezTo>
                    <a:pt x="1079" y="198"/>
                    <a:pt x="1172" y="365"/>
                    <a:pt x="1265" y="533"/>
                  </a:cubicBezTo>
                  <a:cubicBezTo>
                    <a:pt x="1270" y="542"/>
                    <a:pt x="1276" y="547"/>
                    <a:pt x="1287" y="550"/>
                  </a:cubicBezTo>
                  <a:cubicBezTo>
                    <a:pt x="1360" y="565"/>
                    <a:pt x="1411" y="635"/>
                    <a:pt x="1404" y="709"/>
                  </a:cubicBezTo>
                  <a:cubicBezTo>
                    <a:pt x="1397" y="784"/>
                    <a:pt x="1335" y="843"/>
                    <a:pt x="1260" y="845"/>
                  </a:cubicBezTo>
                  <a:cubicBezTo>
                    <a:pt x="1246" y="845"/>
                    <a:pt x="1240" y="850"/>
                    <a:pt x="1234" y="861"/>
                  </a:cubicBezTo>
                  <a:cubicBezTo>
                    <a:pt x="1165" y="987"/>
                    <a:pt x="1096" y="1113"/>
                    <a:pt x="1026" y="1238"/>
                  </a:cubicBezTo>
                  <a:cubicBezTo>
                    <a:pt x="1020" y="1248"/>
                    <a:pt x="1012" y="1258"/>
                    <a:pt x="1003" y="1265"/>
                  </a:cubicBezTo>
                  <a:cubicBezTo>
                    <a:pt x="953" y="1302"/>
                    <a:pt x="903" y="1338"/>
                    <a:pt x="853" y="1374"/>
                  </a:cubicBezTo>
                  <a:cubicBezTo>
                    <a:pt x="826" y="1394"/>
                    <a:pt x="803" y="1384"/>
                    <a:pt x="799" y="1351"/>
                  </a:cubicBezTo>
                  <a:cubicBezTo>
                    <a:pt x="795" y="1315"/>
                    <a:pt x="789" y="1280"/>
                    <a:pt x="786" y="1244"/>
                  </a:cubicBezTo>
                  <a:cubicBezTo>
                    <a:pt x="785" y="1234"/>
                    <a:pt x="788" y="1222"/>
                    <a:pt x="793" y="1213"/>
                  </a:cubicBezTo>
                  <a:cubicBezTo>
                    <a:pt x="856" y="1096"/>
                    <a:pt x="920" y="980"/>
                    <a:pt x="984" y="864"/>
                  </a:cubicBezTo>
                  <a:cubicBezTo>
                    <a:pt x="987" y="859"/>
                    <a:pt x="990" y="853"/>
                    <a:pt x="994" y="846"/>
                  </a:cubicBezTo>
                  <a:cubicBezTo>
                    <a:pt x="781" y="846"/>
                    <a:pt x="569" y="846"/>
                    <a:pt x="356" y="846"/>
                  </a:cubicBezTo>
                  <a:close/>
                  <a:moveTo>
                    <a:pt x="716" y="606"/>
                  </a:moveTo>
                  <a:cubicBezTo>
                    <a:pt x="603" y="606"/>
                    <a:pt x="490" y="606"/>
                    <a:pt x="377" y="606"/>
                  </a:cubicBezTo>
                  <a:cubicBezTo>
                    <a:pt x="310" y="606"/>
                    <a:pt x="243" y="605"/>
                    <a:pt x="176" y="606"/>
                  </a:cubicBezTo>
                  <a:cubicBezTo>
                    <a:pt x="117" y="606"/>
                    <a:pt x="75" y="661"/>
                    <a:pt x="90" y="719"/>
                  </a:cubicBezTo>
                  <a:cubicBezTo>
                    <a:pt x="100" y="759"/>
                    <a:pt x="136" y="785"/>
                    <a:pt x="182" y="785"/>
                  </a:cubicBezTo>
                  <a:cubicBezTo>
                    <a:pt x="538" y="785"/>
                    <a:pt x="894" y="785"/>
                    <a:pt x="1250" y="785"/>
                  </a:cubicBezTo>
                  <a:cubicBezTo>
                    <a:pt x="1253" y="785"/>
                    <a:pt x="1257" y="785"/>
                    <a:pt x="1260" y="785"/>
                  </a:cubicBezTo>
                  <a:cubicBezTo>
                    <a:pt x="1307" y="782"/>
                    <a:pt x="1344" y="743"/>
                    <a:pt x="1345" y="696"/>
                  </a:cubicBezTo>
                  <a:cubicBezTo>
                    <a:pt x="1345" y="645"/>
                    <a:pt x="1305" y="606"/>
                    <a:pt x="1252" y="606"/>
                  </a:cubicBezTo>
                  <a:cubicBezTo>
                    <a:pt x="1073" y="605"/>
                    <a:pt x="894" y="606"/>
                    <a:pt x="716" y="606"/>
                  </a:cubicBezTo>
                  <a:close/>
                  <a:moveTo>
                    <a:pt x="933" y="470"/>
                  </a:moveTo>
                  <a:cubicBezTo>
                    <a:pt x="945" y="492"/>
                    <a:pt x="957" y="513"/>
                    <a:pt x="967" y="534"/>
                  </a:cubicBezTo>
                  <a:cubicBezTo>
                    <a:pt x="971" y="544"/>
                    <a:pt x="977" y="546"/>
                    <a:pt x="987" y="546"/>
                  </a:cubicBezTo>
                  <a:cubicBezTo>
                    <a:pt x="1054" y="545"/>
                    <a:pt x="1122" y="546"/>
                    <a:pt x="1189" y="546"/>
                  </a:cubicBezTo>
                  <a:cubicBezTo>
                    <a:pt x="1193" y="546"/>
                    <a:pt x="1197" y="545"/>
                    <a:pt x="1203" y="545"/>
                  </a:cubicBezTo>
                  <a:cubicBezTo>
                    <a:pt x="1116" y="387"/>
                    <a:pt x="1029" y="231"/>
                    <a:pt x="942" y="74"/>
                  </a:cubicBezTo>
                  <a:cubicBezTo>
                    <a:pt x="880" y="97"/>
                    <a:pt x="820" y="119"/>
                    <a:pt x="758" y="142"/>
                  </a:cubicBezTo>
                  <a:cubicBezTo>
                    <a:pt x="765" y="155"/>
                    <a:pt x="771" y="166"/>
                    <a:pt x="777" y="178"/>
                  </a:cubicBezTo>
                  <a:cubicBezTo>
                    <a:pt x="792" y="172"/>
                    <a:pt x="805" y="166"/>
                    <a:pt x="819" y="161"/>
                  </a:cubicBezTo>
                  <a:cubicBezTo>
                    <a:pt x="839" y="153"/>
                    <a:pt x="856" y="158"/>
                    <a:pt x="863" y="175"/>
                  </a:cubicBezTo>
                  <a:cubicBezTo>
                    <a:pt x="870" y="192"/>
                    <a:pt x="862" y="207"/>
                    <a:pt x="842" y="216"/>
                  </a:cubicBezTo>
                  <a:cubicBezTo>
                    <a:pt x="830" y="221"/>
                    <a:pt x="818" y="226"/>
                    <a:pt x="806" y="231"/>
                  </a:cubicBezTo>
                  <a:cubicBezTo>
                    <a:pt x="818" y="255"/>
                    <a:pt x="830" y="277"/>
                    <a:pt x="842" y="300"/>
                  </a:cubicBezTo>
                  <a:cubicBezTo>
                    <a:pt x="855" y="293"/>
                    <a:pt x="867" y="287"/>
                    <a:pt x="878" y="281"/>
                  </a:cubicBezTo>
                  <a:cubicBezTo>
                    <a:pt x="897" y="272"/>
                    <a:pt x="914" y="277"/>
                    <a:pt x="922" y="293"/>
                  </a:cubicBezTo>
                  <a:cubicBezTo>
                    <a:pt x="930" y="308"/>
                    <a:pt x="924" y="324"/>
                    <a:pt x="907" y="334"/>
                  </a:cubicBezTo>
                  <a:cubicBezTo>
                    <a:pt x="895" y="340"/>
                    <a:pt x="883" y="346"/>
                    <a:pt x="871" y="353"/>
                  </a:cubicBezTo>
                  <a:cubicBezTo>
                    <a:pt x="882" y="375"/>
                    <a:pt x="894" y="396"/>
                    <a:pt x="905" y="417"/>
                  </a:cubicBezTo>
                  <a:cubicBezTo>
                    <a:pt x="918" y="411"/>
                    <a:pt x="929" y="405"/>
                    <a:pt x="940" y="400"/>
                  </a:cubicBezTo>
                  <a:cubicBezTo>
                    <a:pt x="958" y="392"/>
                    <a:pt x="974" y="397"/>
                    <a:pt x="982" y="413"/>
                  </a:cubicBezTo>
                  <a:cubicBezTo>
                    <a:pt x="990" y="428"/>
                    <a:pt x="983" y="444"/>
                    <a:pt x="966" y="454"/>
                  </a:cubicBezTo>
                  <a:cubicBezTo>
                    <a:pt x="956" y="459"/>
                    <a:pt x="945" y="464"/>
                    <a:pt x="933" y="470"/>
                  </a:cubicBezTo>
                  <a:close/>
                  <a:moveTo>
                    <a:pt x="296" y="846"/>
                  </a:moveTo>
                  <a:cubicBezTo>
                    <a:pt x="255" y="846"/>
                    <a:pt x="216" y="846"/>
                    <a:pt x="177" y="846"/>
                  </a:cubicBezTo>
                  <a:cubicBezTo>
                    <a:pt x="177" y="987"/>
                    <a:pt x="176" y="1128"/>
                    <a:pt x="177" y="1268"/>
                  </a:cubicBezTo>
                  <a:cubicBezTo>
                    <a:pt x="177" y="1292"/>
                    <a:pt x="195" y="1314"/>
                    <a:pt x="218" y="1321"/>
                  </a:cubicBezTo>
                  <a:cubicBezTo>
                    <a:pt x="257" y="1334"/>
                    <a:pt x="296" y="1305"/>
                    <a:pt x="296" y="1263"/>
                  </a:cubicBezTo>
                  <a:cubicBezTo>
                    <a:pt x="297" y="1127"/>
                    <a:pt x="296" y="990"/>
                    <a:pt x="296" y="853"/>
                  </a:cubicBezTo>
                  <a:cubicBezTo>
                    <a:pt x="296" y="851"/>
                    <a:pt x="296" y="849"/>
                    <a:pt x="296" y="846"/>
                  </a:cubicBezTo>
                  <a:close/>
                  <a:moveTo>
                    <a:pt x="206" y="118"/>
                  </a:moveTo>
                  <a:cubicBezTo>
                    <a:pt x="168" y="163"/>
                    <a:pt x="132" y="204"/>
                    <a:pt x="97" y="246"/>
                  </a:cubicBezTo>
                  <a:cubicBezTo>
                    <a:pt x="94" y="250"/>
                    <a:pt x="93" y="258"/>
                    <a:pt x="95" y="262"/>
                  </a:cubicBezTo>
                  <a:cubicBezTo>
                    <a:pt x="118" y="323"/>
                    <a:pt x="141" y="384"/>
                    <a:pt x="163" y="446"/>
                  </a:cubicBezTo>
                  <a:cubicBezTo>
                    <a:pt x="166" y="453"/>
                    <a:pt x="170" y="456"/>
                    <a:pt x="178" y="456"/>
                  </a:cubicBezTo>
                  <a:cubicBezTo>
                    <a:pt x="216" y="456"/>
                    <a:pt x="254" y="455"/>
                    <a:pt x="292" y="456"/>
                  </a:cubicBezTo>
                  <a:cubicBezTo>
                    <a:pt x="302" y="456"/>
                    <a:pt x="307" y="453"/>
                    <a:pt x="310" y="444"/>
                  </a:cubicBezTo>
                  <a:cubicBezTo>
                    <a:pt x="332" y="384"/>
                    <a:pt x="355" y="324"/>
                    <a:pt x="378" y="265"/>
                  </a:cubicBezTo>
                  <a:cubicBezTo>
                    <a:pt x="381" y="255"/>
                    <a:pt x="380" y="249"/>
                    <a:pt x="373" y="242"/>
                  </a:cubicBezTo>
                  <a:cubicBezTo>
                    <a:pt x="341" y="204"/>
                    <a:pt x="308" y="166"/>
                    <a:pt x="276" y="129"/>
                  </a:cubicBezTo>
                  <a:cubicBezTo>
                    <a:pt x="274" y="126"/>
                    <a:pt x="271" y="124"/>
                    <a:pt x="267" y="120"/>
                  </a:cubicBezTo>
                  <a:cubicBezTo>
                    <a:pt x="267" y="155"/>
                    <a:pt x="267" y="188"/>
                    <a:pt x="267" y="221"/>
                  </a:cubicBezTo>
                  <a:cubicBezTo>
                    <a:pt x="272" y="223"/>
                    <a:pt x="276" y="225"/>
                    <a:pt x="280" y="228"/>
                  </a:cubicBezTo>
                  <a:cubicBezTo>
                    <a:pt x="317" y="249"/>
                    <a:pt x="334" y="290"/>
                    <a:pt x="323" y="330"/>
                  </a:cubicBezTo>
                  <a:cubicBezTo>
                    <a:pt x="312" y="369"/>
                    <a:pt x="275" y="396"/>
                    <a:pt x="235" y="396"/>
                  </a:cubicBezTo>
                  <a:cubicBezTo>
                    <a:pt x="194" y="395"/>
                    <a:pt x="159" y="367"/>
                    <a:pt x="149" y="327"/>
                  </a:cubicBezTo>
                  <a:cubicBezTo>
                    <a:pt x="140" y="286"/>
                    <a:pt x="158" y="246"/>
                    <a:pt x="195" y="226"/>
                  </a:cubicBezTo>
                  <a:cubicBezTo>
                    <a:pt x="200" y="224"/>
                    <a:pt x="206" y="218"/>
                    <a:pt x="206" y="215"/>
                  </a:cubicBezTo>
                  <a:cubicBezTo>
                    <a:pt x="207" y="184"/>
                    <a:pt x="206" y="153"/>
                    <a:pt x="206" y="118"/>
                  </a:cubicBezTo>
                  <a:close/>
                  <a:moveTo>
                    <a:pt x="866" y="1203"/>
                  </a:moveTo>
                  <a:cubicBezTo>
                    <a:pt x="881" y="1208"/>
                    <a:pt x="889" y="1202"/>
                    <a:pt x="895" y="1190"/>
                  </a:cubicBezTo>
                  <a:cubicBezTo>
                    <a:pt x="955" y="1081"/>
                    <a:pt x="1015" y="972"/>
                    <a:pt x="1075" y="862"/>
                  </a:cubicBezTo>
                  <a:cubicBezTo>
                    <a:pt x="1078" y="857"/>
                    <a:pt x="1080" y="852"/>
                    <a:pt x="1083" y="847"/>
                  </a:cubicBezTo>
                  <a:cubicBezTo>
                    <a:pt x="1069" y="842"/>
                    <a:pt x="1062" y="846"/>
                    <a:pt x="1055" y="859"/>
                  </a:cubicBezTo>
                  <a:cubicBezTo>
                    <a:pt x="1009" y="944"/>
                    <a:pt x="962" y="1029"/>
                    <a:pt x="915" y="1114"/>
                  </a:cubicBezTo>
                  <a:cubicBezTo>
                    <a:pt x="899" y="1144"/>
                    <a:pt x="883" y="1173"/>
                    <a:pt x="866" y="1203"/>
                  </a:cubicBezTo>
                  <a:close/>
                  <a:moveTo>
                    <a:pt x="1173" y="847"/>
                  </a:moveTo>
                  <a:cubicBezTo>
                    <a:pt x="1158" y="841"/>
                    <a:pt x="1151" y="848"/>
                    <a:pt x="1144" y="860"/>
                  </a:cubicBezTo>
                  <a:cubicBezTo>
                    <a:pt x="1085" y="969"/>
                    <a:pt x="1024" y="1079"/>
                    <a:pt x="964" y="1189"/>
                  </a:cubicBezTo>
                  <a:cubicBezTo>
                    <a:pt x="961" y="1193"/>
                    <a:pt x="959" y="1198"/>
                    <a:pt x="956" y="1203"/>
                  </a:cubicBezTo>
                  <a:cubicBezTo>
                    <a:pt x="970" y="1207"/>
                    <a:pt x="978" y="1203"/>
                    <a:pt x="985" y="1191"/>
                  </a:cubicBezTo>
                  <a:cubicBezTo>
                    <a:pt x="1031" y="1106"/>
                    <a:pt x="1077" y="1021"/>
                    <a:pt x="1124" y="936"/>
                  </a:cubicBezTo>
                  <a:cubicBezTo>
                    <a:pt x="1140" y="907"/>
                    <a:pt x="1157" y="877"/>
                    <a:pt x="1173" y="847"/>
                  </a:cubicBezTo>
                  <a:close/>
                  <a:moveTo>
                    <a:pt x="296" y="517"/>
                  </a:moveTo>
                  <a:cubicBezTo>
                    <a:pt x="255" y="517"/>
                    <a:pt x="216" y="517"/>
                    <a:pt x="177" y="517"/>
                  </a:cubicBezTo>
                  <a:cubicBezTo>
                    <a:pt x="177" y="527"/>
                    <a:pt x="177" y="535"/>
                    <a:pt x="177" y="545"/>
                  </a:cubicBezTo>
                  <a:cubicBezTo>
                    <a:pt x="217" y="545"/>
                    <a:pt x="256" y="545"/>
                    <a:pt x="296" y="545"/>
                  </a:cubicBezTo>
                  <a:cubicBezTo>
                    <a:pt x="296" y="535"/>
                    <a:pt x="296" y="526"/>
                    <a:pt x="296" y="517"/>
                  </a:cubicBezTo>
                  <a:close/>
                  <a:moveTo>
                    <a:pt x="266" y="306"/>
                  </a:moveTo>
                  <a:cubicBezTo>
                    <a:pt x="266" y="290"/>
                    <a:pt x="253" y="277"/>
                    <a:pt x="237" y="276"/>
                  </a:cubicBezTo>
                  <a:cubicBezTo>
                    <a:pt x="221" y="276"/>
                    <a:pt x="207" y="289"/>
                    <a:pt x="207" y="306"/>
                  </a:cubicBezTo>
                  <a:cubicBezTo>
                    <a:pt x="207" y="322"/>
                    <a:pt x="220" y="335"/>
                    <a:pt x="236" y="336"/>
                  </a:cubicBezTo>
                  <a:cubicBezTo>
                    <a:pt x="252" y="336"/>
                    <a:pt x="266" y="323"/>
                    <a:pt x="266" y="306"/>
                  </a:cubicBezTo>
                  <a:close/>
                  <a:moveTo>
                    <a:pt x="901" y="1265"/>
                  </a:moveTo>
                  <a:cubicBezTo>
                    <a:pt x="881" y="1265"/>
                    <a:pt x="865" y="1265"/>
                    <a:pt x="849" y="1265"/>
                  </a:cubicBezTo>
                  <a:cubicBezTo>
                    <a:pt x="850" y="1276"/>
                    <a:pt x="852" y="1287"/>
                    <a:pt x="853" y="1300"/>
                  </a:cubicBezTo>
                  <a:cubicBezTo>
                    <a:pt x="870" y="1288"/>
                    <a:pt x="884" y="1277"/>
                    <a:pt x="901" y="1265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528" y="1319"/>
              <a:ext cx="197" cy="20"/>
            </a:xfrm>
            <a:custGeom>
              <a:avLst/>
              <a:gdLst>
                <a:gd name="T0" fmla="*/ 298 w 599"/>
                <a:gd name="T1" fmla="*/ 60 h 61"/>
                <a:gd name="T2" fmla="*/ 41 w 599"/>
                <a:gd name="T3" fmla="*/ 60 h 61"/>
                <a:gd name="T4" fmla="*/ 26 w 599"/>
                <a:gd name="T5" fmla="*/ 60 h 61"/>
                <a:gd name="T6" fmla="*/ 0 w 599"/>
                <a:gd name="T7" fmla="*/ 29 h 61"/>
                <a:gd name="T8" fmla="*/ 26 w 599"/>
                <a:gd name="T9" fmla="*/ 1 h 61"/>
                <a:gd name="T10" fmla="*/ 41 w 599"/>
                <a:gd name="T11" fmla="*/ 0 h 61"/>
                <a:gd name="T12" fmla="*/ 559 w 599"/>
                <a:gd name="T13" fmla="*/ 0 h 61"/>
                <a:gd name="T14" fmla="*/ 572 w 599"/>
                <a:gd name="T15" fmla="*/ 1 h 61"/>
                <a:gd name="T16" fmla="*/ 599 w 599"/>
                <a:gd name="T17" fmla="*/ 30 h 61"/>
                <a:gd name="T18" fmla="*/ 572 w 599"/>
                <a:gd name="T19" fmla="*/ 60 h 61"/>
                <a:gd name="T20" fmla="*/ 549 w 599"/>
                <a:gd name="T21" fmla="*/ 60 h 61"/>
                <a:gd name="T22" fmla="*/ 298 w 599"/>
                <a:gd name="T2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9" h="61">
                  <a:moveTo>
                    <a:pt x="298" y="60"/>
                  </a:moveTo>
                  <a:cubicBezTo>
                    <a:pt x="212" y="60"/>
                    <a:pt x="126" y="60"/>
                    <a:pt x="41" y="60"/>
                  </a:cubicBezTo>
                  <a:cubicBezTo>
                    <a:pt x="36" y="60"/>
                    <a:pt x="31" y="61"/>
                    <a:pt x="26" y="60"/>
                  </a:cubicBezTo>
                  <a:cubicBezTo>
                    <a:pt x="11" y="58"/>
                    <a:pt x="0" y="44"/>
                    <a:pt x="0" y="29"/>
                  </a:cubicBezTo>
                  <a:cubicBezTo>
                    <a:pt x="1" y="15"/>
                    <a:pt x="11" y="3"/>
                    <a:pt x="26" y="1"/>
                  </a:cubicBezTo>
                  <a:cubicBezTo>
                    <a:pt x="31" y="0"/>
                    <a:pt x="36" y="0"/>
                    <a:pt x="41" y="0"/>
                  </a:cubicBezTo>
                  <a:cubicBezTo>
                    <a:pt x="214" y="0"/>
                    <a:pt x="386" y="0"/>
                    <a:pt x="559" y="0"/>
                  </a:cubicBezTo>
                  <a:cubicBezTo>
                    <a:pt x="563" y="0"/>
                    <a:pt x="568" y="0"/>
                    <a:pt x="572" y="1"/>
                  </a:cubicBezTo>
                  <a:cubicBezTo>
                    <a:pt x="587" y="2"/>
                    <a:pt x="599" y="15"/>
                    <a:pt x="599" y="30"/>
                  </a:cubicBezTo>
                  <a:cubicBezTo>
                    <a:pt x="599" y="45"/>
                    <a:pt x="588" y="58"/>
                    <a:pt x="572" y="60"/>
                  </a:cubicBezTo>
                  <a:cubicBezTo>
                    <a:pt x="564" y="61"/>
                    <a:pt x="557" y="60"/>
                    <a:pt x="549" y="60"/>
                  </a:cubicBezTo>
                  <a:cubicBezTo>
                    <a:pt x="466" y="60"/>
                    <a:pt x="382" y="60"/>
                    <a:pt x="298" y="6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450" y="1319"/>
              <a:ext cx="19" cy="20"/>
            </a:xfrm>
            <a:custGeom>
              <a:avLst/>
              <a:gdLst>
                <a:gd name="T0" fmla="*/ 59 w 59"/>
                <a:gd name="T1" fmla="*/ 30 h 61"/>
                <a:gd name="T2" fmla="*/ 29 w 59"/>
                <a:gd name="T3" fmla="*/ 60 h 61"/>
                <a:gd name="T4" fmla="*/ 0 w 59"/>
                <a:gd name="T5" fmla="*/ 30 h 61"/>
                <a:gd name="T6" fmla="*/ 30 w 59"/>
                <a:gd name="T7" fmla="*/ 1 h 61"/>
                <a:gd name="T8" fmla="*/ 59 w 59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1">
                  <a:moveTo>
                    <a:pt x="59" y="30"/>
                  </a:moveTo>
                  <a:cubicBezTo>
                    <a:pt x="59" y="47"/>
                    <a:pt x="45" y="61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4" y="0"/>
                    <a:pt x="30" y="1"/>
                  </a:cubicBezTo>
                  <a:cubicBezTo>
                    <a:pt x="46" y="1"/>
                    <a:pt x="59" y="14"/>
                    <a:pt x="59" y="3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2785" y="1319"/>
              <a:ext cx="19" cy="20"/>
            </a:xfrm>
            <a:custGeom>
              <a:avLst/>
              <a:gdLst>
                <a:gd name="T0" fmla="*/ 60 w 60"/>
                <a:gd name="T1" fmla="*/ 30 h 61"/>
                <a:gd name="T2" fmla="*/ 29 w 60"/>
                <a:gd name="T3" fmla="*/ 60 h 61"/>
                <a:gd name="T4" fmla="*/ 0 w 60"/>
                <a:gd name="T5" fmla="*/ 30 h 61"/>
                <a:gd name="T6" fmla="*/ 31 w 60"/>
                <a:gd name="T7" fmla="*/ 1 h 61"/>
                <a:gd name="T8" fmla="*/ 60 w 60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60" y="30"/>
                  </a:moveTo>
                  <a:cubicBezTo>
                    <a:pt x="60" y="47"/>
                    <a:pt x="46" y="61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4" y="0"/>
                    <a:pt x="31" y="1"/>
                  </a:cubicBezTo>
                  <a:cubicBezTo>
                    <a:pt x="47" y="1"/>
                    <a:pt x="60" y="14"/>
                    <a:pt x="60" y="3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Group 35"/>
          <p:cNvGrpSpPr>
            <a:grpSpLocks noChangeAspect="1"/>
          </p:cNvGrpSpPr>
          <p:nvPr/>
        </p:nvGrpSpPr>
        <p:grpSpPr bwMode="auto">
          <a:xfrm>
            <a:off x="6444797" y="1733550"/>
            <a:ext cx="720724" cy="720724"/>
            <a:chOff x="3295" y="1100"/>
            <a:chExt cx="454" cy="454"/>
          </a:xfrm>
        </p:grpSpPr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353" y="1100"/>
              <a:ext cx="364" cy="385"/>
            </a:xfrm>
            <a:custGeom>
              <a:avLst/>
              <a:gdLst>
                <a:gd name="T0" fmla="*/ 294 w 1108"/>
                <a:gd name="T1" fmla="*/ 1111 h 1171"/>
                <a:gd name="T2" fmla="*/ 406 w 1108"/>
                <a:gd name="T3" fmla="*/ 1111 h 1171"/>
                <a:gd name="T4" fmla="*/ 1033 w 1108"/>
                <a:gd name="T5" fmla="*/ 1111 h 1171"/>
                <a:gd name="T6" fmla="*/ 1048 w 1108"/>
                <a:gd name="T7" fmla="*/ 1111 h 1171"/>
                <a:gd name="T8" fmla="*/ 1078 w 1108"/>
                <a:gd name="T9" fmla="*/ 1142 h 1171"/>
                <a:gd name="T10" fmla="*/ 1047 w 1108"/>
                <a:gd name="T11" fmla="*/ 1171 h 1171"/>
                <a:gd name="T12" fmla="*/ 840 w 1108"/>
                <a:gd name="T13" fmla="*/ 1171 h 1171"/>
                <a:gd name="T14" fmla="*/ 44 w 1108"/>
                <a:gd name="T15" fmla="*/ 1170 h 1171"/>
                <a:gd name="T16" fmla="*/ 1 w 1108"/>
                <a:gd name="T17" fmla="*/ 1125 h 1171"/>
                <a:gd name="T18" fmla="*/ 8 w 1108"/>
                <a:gd name="T19" fmla="*/ 914 h 1171"/>
                <a:gd name="T20" fmla="*/ 25 w 1108"/>
                <a:gd name="T21" fmla="*/ 872 h 1171"/>
                <a:gd name="T22" fmla="*/ 450 w 1108"/>
                <a:gd name="T23" fmla="*/ 379 h 1171"/>
                <a:gd name="T24" fmla="*/ 458 w 1108"/>
                <a:gd name="T25" fmla="*/ 352 h 1171"/>
                <a:gd name="T26" fmla="*/ 704 w 1108"/>
                <a:gd name="T27" fmla="*/ 7 h 1171"/>
                <a:gd name="T28" fmla="*/ 823 w 1108"/>
                <a:gd name="T29" fmla="*/ 12 h 1171"/>
                <a:gd name="T30" fmla="*/ 840 w 1108"/>
                <a:gd name="T31" fmla="*/ 64 h 1171"/>
                <a:gd name="T32" fmla="*/ 723 w 1108"/>
                <a:gd name="T33" fmla="*/ 200 h 1171"/>
                <a:gd name="T34" fmla="*/ 717 w 1108"/>
                <a:gd name="T35" fmla="*/ 223 h 1171"/>
                <a:gd name="T36" fmla="*/ 736 w 1108"/>
                <a:gd name="T37" fmla="*/ 310 h 1171"/>
                <a:gd name="T38" fmla="*/ 748 w 1108"/>
                <a:gd name="T39" fmla="*/ 320 h 1171"/>
                <a:gd name="T40" fmla="*/ 839 w 1108"/>
                <a:gd name="T41" fmla="*/ 326 h 1171"/>
                <a:gd name="T42" fmla="*/ 857 w 1108"/>
                <a:gd name="T43" fmla="*/ 318 h 1171"/>
                <a:gd name="T44" fmla="*/ 973 w 1108"/>
                <a:gd name="T45" fmla="*/ 185 h 1171"/>
                <a:gd name="T46" fmla="*/ 1032 w 1108"/>
                <a:gd name="T47" fmla="*/ 195 h 1171"/>
                <a:gd name="T48" fmla="*/ 753 w 1108"/>
                <a:gd name="T49" fmla="*/ 601 h 1171"/>
                <a:gd name="T50" fmla="*/ 718 w 1108"/>
                <a:gd name="T51" fmla="*/ 618 h 1171"/>
                <a:gd name="T52" fmla="*/ 302 w 1108"/>
                <a:gd name="T53" fmla="*/ 1101 h 1171"/>
                <a:gd name="T54" fmla="*/ 294 w 1108"/>
                <a:gd name="T55" fmla="*/ 1111 h 1171"/>
                <a:gd name="T56" fmla="*/ 761 w 1108"/>
                <a:gd name="T57" fmla="*/ 64 h 1171"/>
                <a:gd name="T58" fmla="*/ 526 w 1108"/>
                <a:gd name="T59" fmla="*/ 227 h 1171"/>
                <a:gd name="T60" fmla="*/ 621 w 1108"/>
                <a:gd name="T61" fmla="*/ 503 h 1171"/>
                <a:gd name="T62" fmla="*/ 910 w 1108"/>
                <a:gd name="T63" fmla="*/ 483 h 1171"/>
                <a:gd name="T64" fmla="*/ 986 w 1108"/>
                <a:gd name="T65" fmla="*/ 262 h 1171"/>
                <a:gd name="T66" fmla="*/ 979 w 1108"/>
                <a:gd name="T67" fmla="*/ 270 h 1171"/>
                <a:gd name="T68" fmla="*/ 890 w 1108"/>
                <a:gd name="T69" fmla="*/ 373 h 1171"/>
                <a:gd name="T70" fmla="*/ 858 w 1108"/>
                <a:gd name="T71" fmla="*/ 388 h 1171"/>
                <a:gd name="T72" fmla="*/ 717 w 1108"/>
                <a:gd name="T73" fmla="*/ 378 h 1171"/>
                <a:gd name="T74" fmla="*/ 683 w 1108"/>
                <a:gd name="T75" fmla="*/ 348 h 1171"/>
                <a:gd name="T76" fmla="*/ 653 w 1108"/>
                <a:gd name="T77" fmla="*/ 214 h 1171"/>
                <a:gd name="T78" fmla="*/ 663 w 1108"/>
                <a:gd name="T79" fmla="*/ 178 h 1171"/>
                <a:gd name="T80" fmla="*/ 711 w 1108"/>
                <a:gd name="T81" fmla="*/ 122 h 1171"/>
                <a:gd name="T82" fmla="*/ 761 w 1108"/>
                <a:gd name="T83" fmla="*/ 64 h 1171"/>
                <a:gd name="T84" fmla="*/ 278 w 1108"/>
                <a:gd name="T85" fmla="*/ 1037 h 1171"/>
                <a:gd name="T86" fmla="*/ 662 w 1108"/>
                <a:gd name="T87" fmla="*/ 591 h 1171"/>
                <a:gd name="T88" fmla="*/ 579 w 1108"/>
                <a:gd name="T89" fmla="*/ 550 h 1171"/>
                <a:gd name="T90" fmla="*/ 210 w 1108"/>
                <a:gd name="T91" fmla="*/ 978 h 1171"/>
                <a:gd name="T92" fmla="*/ 278 w 1108"/>
                <a:gd name="T93" fmla="*/ 1037 h 1171"/>
                <a:gd name="T94" fmla="*/ 96 w 1108"/>
                <a:gd name="T95" fmla="*/ 881 h 1171"/>
                <a:gd name="T96" fmla="*/ 164 w 1108"/>
                <a:gd name="T97" fmla="*/ 939 h 1171"/>
                <a:gd name="T98" fmla="*/ 534 w 1108"/>
                <a:gd name="T99" fmla="*/ 511 h 1171"/>
                <a:gd name="T100" fmla="*/ 481 w 1108"/>
                <a:gd name="T101" fmla="*/ 434 h 1171"/>
                <a:gd name="T102" fmla="*/ 96 w 1108"/>
                <a:gd name="T103" fmla="*/ 881 h 1171"/>
                <a:gd name="T104" fmla="*/ 229 w 1108"/>
                <a:gd name="T105" fmla="*/ 1074 h 1171"/>
                <a:gd name="T106" fmla="*/ 67 w 1108"/>
                <a:gd name="T107" fmla="*/ 934 h 1171"/>
                <a:gd name="T108" fmla="*/ 62 w 1108"/>
                <a:gd name="T109" fmla="*/ 1104 h 1171"/>
                <a:gd name="T110" fmla="*/ 229 w 1108"/>
                <a:gd name="T111" fmla="*/ 107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8" h="1171">
                  <a:moveTo>
                    <a:pt x="294" y="1111"/>
                  </a:moveTo>
                  <a:cubicBezTo>
                    <a:pt x="334" y="1111"/>
                    <a:pt x="370" y="1111"/>
                    <a:pt x="406" y="1111"/>
                  </a:cubicBezTo>
                  <a:cubicBezTo>
                    <a:pt x="615" y="1111"/>
                    <a:pt x="824" y="1111"/>
                    <a:pt x="1033" y="1111"/>
                  </a:cubicBezTo>
                  <a:cubicBezTo>
                    <a:pt x="1038" y="1111"/>
                    <a:pt x="1043" y="1111"/>
                    <a:pt x="1048" y="1111"/>
                  </a:cubicBezTo>
                  <a:cubicBezTo>
                    <a:pt x="1067" y="1112"/>
                    <a:pt x="1078" y="1125"/>
                    <a:pt x="1078" y="1142"/>
                  </a:cubicBezTo>
                  <a:cubicBezTo>
                    <a:pt x="1078" y="1159"/>
                    <a:pt x="1065" y="1171"/>
                    <a:pt x="1047" y="1171"/>
                  </a:cubicBezTo>
                  <a:cubicBezTo>
                    <a:pt x="978" y="1171"/>
                    <a:pt x="909" y="1171"/>
                    <a:pt x="840" y="1171"/>
                  </a:cubicBezTo>
                  <a:cubicBezTo>
                    <a:pt x="574" y="1171"/>
                    <a:pt x="309" y="1170"/>
                    <a:pt x="44" y="1170"/>
                  </a:cubicBezTo>
                  <a:cubicBezTo>
                    <a:pt x="9" y="1170"/>
                    <a:pt x="0" y="1160"/>
                    <a:pt x="1" y="1125"/>
                  </a:cubicBezTo>
                  <a:cubicBezTo>
                    <a:pt x="4" y="1055"/>
                    <a:pt x="6" y="985"/>
                    <a:pt x="8" y="914"/>
                  </a:cubicBezTo>
                  <a:cubicBezTo>
                    <a:pt x="8" y="897"/>
                    <a:pt x="14" y="884"/>
                    <a:pt x="25" y="872"/>
                  </a:cubicBezTo>
                  <a:cubicBezTo>
                    <a:pt x="167" y="707"/>
                    <a:pt x="308" y="543"/>
                    <a:pt x="450" y="379"/>
                  </a:cubicBezTo>
                  <a:cubicBezTo>
                    <a:pt x="457" y="370"/>
                    <a:pt x="460" y="363"/>
                    <a:pt x="458" y="352"/>
                  </a:cubicBezTo>
                  <a:cubicBezTo>
                    <a:pt x="432" y="185"/>
                    <a:pt x="538" y="37"/>
                    <a:pt x="704" y="7"/>
                  </a:cubicBezTo>
                  <a:cubicBezTo>
                    <a:pt x="744" y="0"/>
                    <a:pt x="783" y="2"/>
                    <a:pt x="823" y="12"/>
                  </a:cubicBezTo>
                  <a:cubicBezTo>
                    <a:pt x="850" y="18"/>
                    <a:pt x="858" y="42"/>
                    <a:pt x="840" y="64"/>
                  </a:cubicBezTo>
                  <a:cubicBezTo>
                    <a:pt x="801" y="109"/>
                    <a:pt x="762" y="155"/>
                    <a:pt x="723" y="200"/>
                  </a:cubicBezTo>
                  <a:cubicBezTo>
                    <a:pt x="716" y="207"/>
                    <a:pt x="714" y="213"/>
                    <a:pt x="717" y="223"/>
                  </a:cubicBezTo>
                  <a:cubicBezTo>
                    <a:pt x="724" y="252"/>
                    <a:pt x="729" y="281"/>
                    <a:pt x="736" y="310"/>
                  </a:cubicBezTo>
                  <a:cubicBezTo>
                    <a:pt x="737" y="314"/>
                    <a:pt x="744" y="319"/>
                    <a:pt x="748" y="320"/>
                  </a:cubicBezTo>
                  <a:cubicBezTo>
                    <a:pt x="778" y="323"/>
                    <a:pt x="808" y="325"/>
                    <a:pt x="839" y="326"/>
                  </a:cubicBezTo>
                  <a:cubicBezTo>
                    <a:pt x="845" y="326"/>
                    <a:pt x="853" y="323"/>
                    <a:pt x="857" y="318"/>
                  </a:cubicBezTo>
                  <a:cubicBezTo>
                    <a:pt x="896" y="274"/>
                    <a:pt x="935" y="229"/>
                    <a:pt x="973" y="185"/>
                  </a:cubicBezTo>
                  <a:cubicBezTo>
                    <a:pt x="995" y="159"/>
                    <a:pt x="1020" y="163"/>
                    <a:pt x="1032" y="195"/>
                  </a:cubicBezTo>
                  <a:cubicBezTo>
                    <a:pt x="1108" y="391"/>
                    <a:pt x="963" y="602"/>
                    <a:pt x="753" y="601"/>
                  </a:cubicBezTo>
                  <a:cubicBezTo>
                    <a:pt x="738" y="601"/>
                    <a:pt x="728" y="606"/>
                    <a:pt x="718" y="618"/>
                  </a:cubicBezTo>
                  <a:cubicBezTo>
                    <a:pt x="580" y="779"/>
                    <a:pt x="441" y="940"/>
                    <a:pt x="302" y="1101"/>
                  </a:cubicBezTo>
                  <a:cubicBezTo>
                    <a:pt x="300" y="1103"/>
                    <a:pt x="298" y="1105"/>
                    <a:pt x="294" y="1111"/>
                  </a:cubicBezTo>
                  <a:close/>
                  <a:moveTo>
                    <a:pt x="761" y="64"/>
                  </a:moveTo>
                  <a:cubicBezTo>
                    <a:pt x="659" y="57"/>
                    <a:pt x="559" y="127"/>
                    <a:pt x="526" y="227"/>
                  </a:cubicBezTo>
                  <a:cubicBezTo>
                    <a:pt x="491" y="329"/>
                    <a:pt x="530" y="442"/>
                    <a:pt x="621" y="503"/>
                  </a:cubicBezTo>
                  <a:cubicBezTo>
                    <a:pt x="709" y="562"/>
                    <a:pt x="830" y="553"/>
                    <a:pt x="910" y="483"/>
                  </a:cubicBezTo>
                  <a:cubicBezTo>
                    <a:pt x="984" y="419"/>
                    <a:pt x="1004" y="316"/>
                    <a:pt x="986" y="262"/>
                  </a:cubicBezTo>
                  <a:cubicBezTo>
                    <a:pt x="983" y="265"/>
                    <a:pt x="981" y="267"/>
                    <a:pt x="979" y="270"/>
                  </a:cubicBezTo>
                  <a:cubicBezTo>
                    <a:pt x="949" y="304"/>
                    <a:pt x="919" y="338"/>
                    <a:pt x="890" y="373"/>
                  </a:cubicBezTo>
                  <a:cubicBezTo>
                    <a:pt x="881" y="383"/>
                    <a:pt x="871" y="389"/>
                    <a:pt x="858" y="388"/>
                  </a:cubicBezTo>
                  <a:cubicBezTo>
                    <a:pt x="811" y="385"/>
                    <a:pt x="764" y="382"/>
                    <a:pt x="717" y="378"/>
                  </a:cubicBezTo>
                  <a:cubicBezTo>
                    <a:pt x="695" y="376"/>
                    <a:pt x="688" y="369"/>
                    <a:pt x="683" y="348"/>
                  </a:cubicBezTo>
                  <a:cubicBezTo>
                    <a:pt x="673" y="303"/>
                    <a:pt x="663" y="258"/>
                    <a:pt x="653" y="214"/>
                  </a:cubicBezTo>
                  <a:cubicBezTo>
                    <a:pt x="650" y="200"/>
                    <a:pt x="653" y="188"/>
                    <a:pt x="663" y="178"/>
                  </a:cubicBezTo>
                  <a:cubicBezTo>
                    <a:pt x="679" y="160"/>
                    <a:pt x="695" y="141"/>
                    <a:pt x="711" y="122"/>
                  </a:cubicBezTo>
                  <a:cubicBezTo>
                    <a:pt x="727" y="104"/>
                    <a:pt x="743" y="85"/>
                    <a:pt x="761" y="64"/>
                  </a:cubicBezTo>
                  <a:close/>
                  <a:moveTo>
                    <a:pt x="278" y="1037"/>
                  </a:moveTo>
                  <a:cubicBezTo>
                    <a:pt x="407" y="887"/>
                    <a:pt x="535" y="738"/>
                    <a:pt x="662" y="591"/>
                  </a:cubicBezTo>
                  <a:cubicBezTo>
                    <a:pt x="634" y="576"/>
                    <a:pt x="607" y="563"/>
                    <a:pt x="579" y="550"/>
                  </a:cubicBezTo>
                  <a:cubicBezTo>
                    <a:pt x="457" y="692"/>
                    <a:pt x="334" y="835"/>
                    <a:pt x="210" y="978"/>
                  </a:cubicBezTo>
                  <a:cubicBezTo>
                    <a:pt x="233" y="998"/>
                    <a:pt x="255" y="1017"/>
                    <a:pt x="278" y="1037"/>
                  </a:cubicBezTo>
                  <a:close/>
                  <a:moveTo>
                    <a:pt x="96" y="881"/>
                  </a:moveTo>
                  <a:cubicBezTo>
                    <a:pt x="120" y="901"/>
                    <a:pt x="142" y="920"/>
                    <a:pt x="164" y="939"/>
                  </a:cubicBezTo>
                  <a:cubicBezTo>
                    <a:pt x="289" y="795"/>
                    <a:pt x="412" y="652"/>
                    <a:pt x="534" y="511"/>
                  </a:cubicBezTo>
                  <a:cubicBezTo>
                    <a:pt x="516" y="484"/>
                    <a:pt x="499" y="460"/>
                    <a:pt x="481" y="434"/>
                  </a:cubicBezTo>
                  <a:cubicBezTo>
                    <a:pt x="353" y="583"/>
                    <a:pt x="225" y="731"/>
                    <a:pt x="96" y="881"/>
                  </a:cubicBezTo>
                  <a:close/>
                  <a:moveTo>
                    <a:pt x="229" y="1074"/>
                  </a:moveTo>
                  <a:cubicBezTo>
                    <a:pt x="174" y="1027"/>
                    <a:pt x="122" y="982"/>
                    <a:pt x="67" y="934"/>
                  </a:cubicBezTo>
                  <a:cubicBezTo>
                    <a:pt x="65" y="993"/>
                    <a:pt x="63" y="1048"/>
                    <a:pt x="62" y="1104"/>
                  </a:cubicBezTo>
                  <a:cubicBezTo>
                    <a:pt x="118" y="1094"/>
                    <a:pt x="172" y="1084"/>
                    <a:pt x="229" y="1074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295" y="1534"/>
              <a:ext cx="454" cy="20"/>
            </a:xfrm>
            <a:custGeom>
              <a:avLst/>
              <a:gdLst>
                <a:gd name="T0" fmla="*/ 689 w 1379"/>
                <a:gd name="T1" fmla="*/ 0 h 60"/>
                <a:gd name="T2" fmla="*/ 1334 w 1379"/>
                <a:gd name="T3" fmla="*/ 0 h 60"/>
                <a:gd name="T4" fmla="*/ 1349 w 1379"/>
                <a:gd name="T5" fmla="*/ 0 h 60"/>
                <a:gd name="T6" fmla="*/ 1378 w 1379"/>
                <a:gd name="T7" fmla="*/ 29 h 60"/>
                <a:gd name="T8" fmla="*/ 1353 w 1379"/>
                <a:gd name="T9" fmla="*/ 59 h 60"/>
                <a:gd name="T10" fmla="*/ 1338 w 1379"/>
                <a:gd name="T11" fmla="*/ 60 h 60"/>
                <a:gd name="T12" fmla="*/ 42 w 1379"/>
                <a:gd name="T13" fmla="*/ 60 h 60"/>
                <a:gd name="T14" fmla="*/ 25 w 1379"/>
                <a:gd name="T15" fmla="*/ 59 h 60"/>
                <a:gd name="T16" fmla="*/ 1 w 1379"/>
                <a:gd name="T17" fmla="*/ 28 h 60"/>
                <a:gd name="T18" fmla="*/ 29 w 1379"/>
                <a:gd name="T19" fmla="*/ 0 h 60"/>
                <a:gd name="T20" fmla="*/ 44 w 1379"/>
                <a:gd name="T21" fmla="*/ 0 h 60"/>
                <a:gd name="T22" fmla="*/ 689 w 137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9" h="60">
                  <a:moveTo>
                    <a:pt x="689" y="0"/>
                  </a:moveTo>
                  <a:cubicBezTo>
                    <a:pt x="904" y="0"/>
                    <a:pt x="1119" y="0"/>
                    <a:pt x="1334" y="0"/>
                  </a:cubicBezTo>
                  <a:cubicBezTo>
                    <a:pt x="1339" y="0"/>
                    <a:pt x="1344" y="0"/>
                    <a:pt x="1349" y="0"/>
                  </a:cubicBezTo>
                  <a:cubicBezTo>
                    <a:pt x="1366" y="1"/>
                    <a:pt x="1378" y="13"/>
                    <a:pt x="1378" y="29"/>
                  </a:cubicBezTo>
                  <a:cubicBezTo>
                    <a:pt x="1379" y="44"/>
                    <a:pt x="1368" y="57"/>
                    <a:pt x="1353" y="59"/>
                  </a:cubicBezTo>
                  <a:cubicBezTo>
                    <a:pt x="1348" y="60"/>
                    <a:pt x="1343" y="60"/>
                    <a:pt x="1338" y="60"/>
                  </a:cubicBezTo>
                  <a:cubicBezTo>
                    <a:pt x="906" y="60"/>
                    <a:pt x="474" y="60"/>
                    <a:pt x="42" y="60"/>
                  </a:cubicBezTo>
                  <a:cubicBezTo>
                    <a:pt x="36" y="60"/>
                    <a:pt x="31" y="60"/>
                    <a:pt x="25" y="59"/>
                  </a:cubicBezTo>
                  <a:cubicBezTo>
                    <a:pt x="10" y="56"/>
                    <a:pt x="0" y="43"/>
                    <a:pt x="1" y="28"/>
                  </a:cubicBezTo>
                  <a:cubicBezTo>
                    <a:pt x="2" y="13"/>
                    <a:pt x="14" y="1"/>
                    <a:pt x="29" y="0"/>
                  </a:cubicBezTo>
                  <a:cubicBezTo>
                    <a:pt x="34" y="0"/>
                    <a:pt x="39" y="0"/>
                    <a:pt x="44" y="0"/>
                  </a:cubicBezTo>
                  <a:cubicBezTo>
                    <a:pt x="259" y="0"/>
                    <a:pt x="474" y="0"/>
                    <a:pt x="689" y="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315" y="1120"/>
              <a:ext cx="59" cy="59"/>
            </a:xfrm>
            <a:custGeom>
              <a:avLst/>
              <a:gdLst>
                <a:gd name="T0" fmla="*/ 91 w 180"/>
                <a:gd name="T1" fmla="*/ 1 h 180"/>
                <a:gd name="T2" fmla="*/ 180 w 180"/>
                <a:gd name="T3" fmla="*/ 90 h 180"/>
                <a:gd name="T4" fmla="*/ 91 w 180"/>
                <a:gd name="T5" fmla="*/ 180 h 180"/>
                <a:gd name="T6" fmla="*/ 1 w 180"/>
                <a:gd name="T7" fmla="*/ 89 h 180"/>
                <a:gd name="T8" fmla="*/ 91 w 180"/>
                <a:gd name="T9" fmla="*/ 1 h 180"/>
                <a:gd name="T10" fmla="*/ 89 w 180"/>
                <a:gd name="T11" fmla="*/ 120 h 180"/>
                <a:gd name="T12" fmla="*/ 120 w 180"/>
                <a:gd name="T13" fmla="*/ 92 h 180"/>
                <a:gd name="T14" fmla="*/ 92 w 180"/>
                <a:gd name="T15" fmla="*/ 60 h 180"/>
                <a:gd name="T16" fmla="*/ 61 w 180"/>
                <a:gd name="T17" fmla="*/ 88 h 180"/>
                <a:gd name="T18" fmla="*/ 89 w 180"/>
                <a:gd name="T19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1" y="1"/>
                  </a:moveTo>
                  <a:cubicBezTo>
                    <a:pt x="141" y="1"/>
                    <a:pt x="180" y="41"/>
                    <a:pt x="180" y="90"/>
                  </a:cubicBezTo>
                  <a:cubicBezTo>
                    <a:pt x="180" y="139"/>
                    <a:pt x="140" y="180"/>
                    <a:pt x="91" y="180"/>
                  </a:cubicBezTo>
                  <a:cubicBezTo>
                    <a:pt x="41" y="180"/>
                    <a:pt x="0" y="139"/>
                    <a:pt x="1" y="89"/>
                  </a:cubicBezTo>
                  <a:cubicBezTo>
                    <a:pt x="1" y="40"/>
                    <a:pt x="42" y="0"/>
                    <a:pt x="91" y="1"/>
                  </a:cubicBezTo>
                  <a:close/>
                  <a:moveTo>
                    <a:pt x="89" y="120"/>
                  </a:moveTo>
                  <a:cubicBezTo>
                    <a:pt x="105" y="121"/>
                    <a:pt x="119" y="108"/>
                    <a:pt x="120" y="92"/>
                  </a:cubicBezTo>
                  <a:cubicBezTo>
                    <a:pt x="121" y="75"/>
                    <a:pt x="108" y="61"/>
                    <a:pt x="92" y="60"/>
                  </a:cubicBezTo>
                  <a:cubicBezTo>
                    <a:pt x="75" y="60"/>
                    <a:pt x="62" y="72"/>
                    <a:pt x="61" y="88"/>
                  </a:cubicBezTo>
                  <a:cubicBezTo>
                    <a:pt x="60" y="105"/>
                    <a:pt x="73" y="119"/>
                    <a:pt x="89" y="12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3660" y="1367"/>
              <a:ext cx="59" cy="59"/>
            </a:xfrm>
            <a:custGeom>
              <a:avLst/>
              <a:gdLst>
                <a:gd name="T0" fmla="*/ 89 w 180"/>
                <a:gd name="T1" fmla="*/ 0 h 180"/>
                <a:gd name="T2" fmla="*/ 179 w 180"/>
                <a:gd name="T3" fmla="*/ 89 h 180"/>
                <a:gd name="T4" fmla="*/ 89 w 180"/>
                <a:gd name="T5" fmla="*/ 180 h 180"/>
                <a:gd name="T6" fmla="*/ 0 w 180"/>
                <a:gd name="T7" fmla="*/ 90 h 180"/>
                <a:gd name="T8" fmla="*/ 89 w 180"/>
                <a:gd name="T9" fmla="*/ 0 h 180"/>
                <a:gd name="T10" fmla="*/ 119 w 180"/>
                <a:gd name="T11" fmla="*/ 90 h 180"/>
                <a:gd name="T12" fmla="*/ 91 w 180"/>
                <a:gd name="T13" fmla="*/ 60 h 180"/>
                <a:gd name="T14" fmla="*/ 60 w 180"/>
                <a:gd name="T15" fmla="*/ 89 h 180"/>
                <a:gd name="T16" fmla="*/ 90 w 180"/>
                <a:gd name="T17" fmla="*/ 120 h 180"/>
                <a:gd name="T18" fmla="*/ 119 w 180"/>
                <a:gd name="T1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89" y="0"/>
                  </a:moveTo>
                  <a:cubicBezTo>
                    <a:pt x="138" y="0"/>
                    <a:pt x="179" y="39"/>
                    <a:pt x="179" y="89"/>
                  </a:cubicBezTo>
                  <a:cubicBezTo>
                    <a:pt x="180" y="138"/>
                    <a:pt x="139" y="180"/>
                    <a:pt x="89" y="180"/>
                  </a:cubicBezTo>
                  <a:cubicBezTo>
                    <a:pt x="40" y="180"/>
                    <a:pt x="0" y="139"/>
                    <a:pt x="0" y="90"/>
                  </a:cubicBezTo>
                  <a:cubicBezTo>
                    <a:pt x="0" y="41"/>
                    <a:pt x="40" y="0"/>
                    <a:pt x="89" y="0"/>
                  </a:cubicBezTo>
                  <a:close/>
                  <a:moveTo>
                    <a:pt x="119" y="90"/>
                  </a:moveTo>
                  <a:cubicBezTo>
                    <a:pt x="120" y="74"/>
                    <a:pt x="107" y="61"/>
                    <a:pt x="91" y="60"/>
                  </a:cubicBezTo>
                  <a:cubicBezTo>
                    <a:pt x="74" y="59"/>
                    <a:pt x="60" y="73"/>
                    <a:pt x="60" y="89"/>
                  </a:cubicBezTo>
                  <a:cubicBezTo>
                    <a:pt x="59" y="106"/>
                    <a:pt x="73" y="120"/>
                    <a:pt x="90" y="120"/>
                  </a:cubicBezTo>
                  <a:cubicBezTo>
                    <a:pt x="106" y="119"/>
                    <a:pt x="119" y="106"/>
                    <a:pt x="119" y="9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Group 42"/>
          <p:cNvGrpSpPr>
            <a:grpSpLocks noChangeAspect="1"/>
          </p:cNvGrpSpPr>
          <p:nvPr/>
        </p:nvGrpSpPr>
        <p:grpSpPr bwMode="auto">
          <a:xfrm>
            <a:off x="7953601" y="1734344"/>
            <a:ext cx="720725" cy="719137"/>
            <a:chOff x="4112" y="1101"/>
            <a:chExt cx="454" cy="453"/>
          </a:xfrm>
        </p:grpSpPr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4220" y="1247"/>
              <a:ext cx="238" cy="307"/>
            </a:xfrm>
            <a:custGeom>
              <a:avLst/>
              <a:gdLst>
                <a:gd name="T0" fmla="*/ 361 w 726"/>
                <a:gd name="T1" fmla="*/ 934 h 934"/>
                <a:gd name="T2" fmla="*/ 101 w 726"/>
                <a:gd name="T3" fmla="*/ 934 h 934"/>
                <a:gd name="T4" fmla="*/ 70 w 726"/>
                <a:gd name="T5" fmla="*/ 884 h 934"/>
                <a:gd name="T6" fmla="*/ 144 w 726"/>
                <a:gd name="T7" fmla="*/ 737 h 934"/>
                <a:gd name="T8" fmla="*/ 143 w 726"/>
                <a:gd name="T9" fmla="*/ 714 h 934"/>
                <a:gd name="T10" fmla="*/ 11 w 726"/>
                <a:gd name="T11" fmla="*/ 477 h 934"/>
                <a:gd name="T12" fmla="*/ 15 w 726"/>
                <a:gd name="T13" fmla="*/ 430 h 934"/>
                <a:gd name="T14" fmla="*/ 330 w 726"/>
                <a:gd name="T15" fmla="*/ 29 h 934"/>
                <a:gd name="T16" fmla="*/ 336 w 726"/>
                <a:gd name="T17" fmla="*/ 22 h 934"/>
                <a:gd name="T18" fmla="*/ 389 w 726"/>
                <a:gd name="T19" fmla="*/ 21 h 934"/>
                <a:gd name="T20" fmla="*/ 526 w 726"/>
                <a:gd name="T21" fmla="*/ 195 h 934"/>
                <a:gd name="T22" fmla="*/ 708 w 726"/>
                <a:gd name="T23" fmla="*/ 427 h 934"/>
                <a:gd name="T24" fmla="*/ 712 w 726"/>
                <a:gd name="T25" fmla="*/ 481 h 934"/>
                <a:gd name="T26" fmla="*/ 583 w 726"/>
                <a:gd name="T27" fmla="*/ 713 h 934"/>
                <a:gd name="T28" fmla="*/ 582 w 726"/>
                <a:gd name="T29" fmla="*/ 738 h 934"/>
                <a:gd name="T30" fmla="*/ 656 w 726"/>
                <a:gd name="T31" fmla="*/ 885 h 934"/>
                <a:gd name="T32" fmla="*/ 625 w 726"/>
                <a:gd name="T33" fmla="*/ 934 h 934"/>
                <a:gd name="T34" fmla="*/ 361 w 726"/>
                <a:gd name="T35" fmla="*/ 934 h 934"/>
                <a:gd name="T36" fmla="*/ 393 w 726"/>
                <a:gd name="T37" fmla="*/ 122 h 934"/>
                <a:gd name="T38" fmla="*/ 393 w 726"/>
                <a:gd name="T39" fmla="*/ 141 h 934"/>
                <a:gd name="T40" fmla="*/ 392 w 726"/>
                <a:gd name="T41" fmla="*/ 326 h 934"/>
                <a:gd name="T42" fmla="*/ 404 w 726"/>
                <a:gd name="T43" fmla="*/ 346 h 934"/>
                <a:gd name="T44" fmla="*/ 450 w 726"/>
                <a:gd name="T45" fmla="*/ 447 h 934"/>
                <a:gd name="T46" fmla="*/ 363 w 726"/>
                <a:gd name="T47" fmla="*/ 515 h 934"/>
                <a:gd name="T48" fmla="*/ 276 w 726"/>
                <a:gd name="T49" fmla="*/ 447 h 934"/>
                <a:gd name="T50" fmla="*/ 321 w 726"/>
                <a:gd name="T51" fmla="*/ 345 h 934"/>
                <a:gd name="T52" fmla="*/ 332 w 726"/>
                <a:gd name="T53" fmla="*/ 340 h 934"/>
                <a:gd name="T54" fmla="*/ 332 w 726"/>
                <a:gd name="T55" fmla="*/ 127 h 934"/>
                <a:gd name="T56" fmla="*/ 326 w 726"/>
                <a:gd name="T57" fmla="*/ 131 h 934"/>
                <a:gd name="T58" fmla="*/ 75 w 726"/>
                <a:gd name="T59" fmla="*/ 451 h 934"/>
                <a:gd name="T60" fmla="*/ 75 w 726"/>
                <a:gd name="T61" fmla="*/ 467 h 934"/>
                <a:gd name="T62" fmla="*/ 195 w 726"/>
                <a:gd name="T63" fmla="*/ 685 h 934"/>
                <a:gd name="T64" fmla="*/ 212 w 726"/>
                <a:gd name="T65" fmla="*/ 695 h 934"/>
                <a:gd name="T66" fmla="*/ 512 w 726"/>
                <a:gd name="T67" fmla="*/ 695 h 934"/>
                <a:gd name="T68" fmla="*/ 531 w 726"/>
                <a:gd name="T69" fmla="*/ 683 h 934"/>
                <a:gd name="T70" fmla="*/ 650 w 726"/>
                <a:gd name="T71" fmla="*/ 470 h 934"/>
                <a:gd name="T72" fmla="*/ 648 w 726"/>
                <a:gd name="T73" fmla="*/ 447 h 934"/>
                <a:gd name="T74" fmla="*/ 430 w 726"/>
                <a:gd name="T75" fmla="*/ 170 h 934"/>
                <a:gd name="T76" fmla="*/ 393 w 726"/>
                <a:gd name="T77" fmla="*/ 122 h 934"/>
                <a:gd name="T78" fmla="*/ 582 w 726"/>
                <a:gd name="T79" fmla="*/ 874 h 934"/>
                <a:gd name="T80" fmla="*/ 581 w 726"/>
                <a:gd name="T81" fmla="*/ 869 h 934"/>
                <a:gd name="T82" fmla="*/ 527 w 726"/>
                <a:gd name="T83" fmla="*/ 762 h 934"/>
                <a:gd name="T84" fmla="*/ 512 w 726"/>
                <a:gd name="T85" fmla="*/ 755 h 934"/>
                <a:gd name="T86" fmla="*/ 214 w 726"/>
                <a:gd name="T87" fmla="*/ 754 h 934"/>
                <a:gd name="T88" fmla="*/ 195 w 726"/>
                <a:gd name="T89" fmla="*/ 766 h 934"/>
                <a:gd name="T90" fmla="*/ 151 w 726"/>
                <a:gd name="T91" fmla="*/ 856 h 934"/>
                <a:gd name="T92" fmla="*/ 143 w 726"/>
                <a:gd name="T93" fmla="*/ 874 h 934"/>
                <a:gd name="T94" fmla="*/ 582 w 726"/>
                <a:gd name="T95" fmla="*/ 874 h 934"/>
                <a:gd name="T96" fmla="*/ 362 w 726"/>
                <a:gd name="T97" fmla="*/ 395 h 934"/>
                <a:gd name="T98" fmla="*/ 333 w 726"/>
                <a:gd name="T99" fmla="*/ 424 h 934"/>
                <a:gd name="T100" fmla="*/ 363 w 726"/>
                <a:gd name="T101" fmla="*/ 455 h 934"/>
                <a:gd name="T102" fmla="*/ 393 w 726"/>
                <a:gd name="T103" fmla="*/ 424 h 934"/>
                <a:gd name="T104" fmla="*/ 362 w 726"/>
                <a:gd name="T105" fmla="*/ 395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6" h="934">
                  <a:moveTo>
                    <a:pt x="361" y="934"/>
                  </a:moveTo>
                  <a:cubicBezTo>
                    <a:pt x="275" y="934"/>
                    <a:pt x="188" y="934"/>
                    <a:pt x="101" y="934"/>
                  </a:cubicBezTo>
                  <a:cubicBezTo>
                    <a:pt x="68" y="934"/>
                    <a:pt x="55" y="914"/>
                    <a:pt x="70" y="884"/>
                  </a:cubicBezTo>
                  <a:cubicBezTo>
                    <a:pt x="94" y="835"/>
                    <a:pt x="119" y="786"/>
                    <a:pt x="144" y="737"/>
                  </a:cubicBezTo>
                  <a:cubicBezTo>
                    <a:pt x="148" y="728"/>
                    <a:pt x="148" y="722"/>
                    <a:pt x="143" y="714"/>
                  </a:cubicBezTo>
                  <a:cubicBezTo>
                    <a:pt x="99" y="635"/>
                    <a:pt x="55" y="556"/>
                    <a:pt x="11" y="477"/>
                  </a:cubicBezTo>
                  <a:cubicBezTo>
                    <a:pt x="0" y="456"/>
                    <a:pt x="0" y="449"/>
                    <a:pt x="15" y="430"/>
                  </a:cubicBezTo>
                  <a:cubicBezTo>
                    <a:pt x="120" y="296"/>
                    <a:pt x="225" y="162"/>
                    <a:pt x="330" y="29"/>
                  </a:cubicBezTo>
                  <a:cubicBezTo>
                    <a:pt x="332" y="26"/>
                    <a:pt x="334" y="24"/>
                    <a:pt x="336" y="22"/>
                  </a:cubicBezTo>
                  <a:cubicBezTo>
                    <a:pt x="353" y="0"/>
                    <a:pt x="372" y="0"/>
                    <a:pt x="389" y="21"/>
                  </a:cubicBezTo>
                  <a:cubicBezTo>
                    <a:pt x="435" y="79"/>
                    <a:pt x="481" y="137"/>
                    <a:pt x="526" y="195"/>
                  </a:cubicBezTo>
                  <a:cubicBezTo>
                    <a:pt x="587" y="272"/>
                    <a:pt x="648" y="350"/>
                    <a:pt x="708" y="427"/>
                  </a:cubicBezTo>
                  <a:cubicBezTo>
                    <a:pt x="726" y="449"/>
                    <a:pt x="726" y="455"/>
                    <a:pt x="712" y="481"/>
                  </a:cubicBezTo>
                  <a:cubicBezTo>
                    <a:pt x="669" y="558"/>
                    <a:pt x="626" y="636"/>
                    <a:pt x="583" y="713"/>
                  </a:cubicBezTo>
                  <a:cubicBezTo>
                    <a:pt x="578" y="722"/>
                    <a:pt x="578" y="729"/>
                    <a:pt x="582" y="738"/>
                  </a:cubicBezTo>
                  <a:cubicBezTo>
                    <a:pt x="607" y="787"/>
                    <a:pt x="632" y="836"/>
                    <a:pt x="656" y="885"/>
                  </a:cubicBezTo>
                  <a:cubicBezTo>
                    <a:pt x="670" y="914"/>
                    <a:pt x="657" y="934"/>
                    <a:pt x="625" y="934"/>
                  </a:cubicBezTo>
                  <a:cubicBezTo>
                    <a:pt x="537" y="934"/>
                    <a:pt x="449" y="934"/>
                    <a:pt x="361" y="934"/>
                  </a:cubicBezTo>
                  <a:close/>
                  <a:moveTo>
                    <a:pt x="393" y="122"/>
                  </a:moveTo>
                  <a:cubicBezTo>
                    <a:pt x="393" y="132"/>
                    <a:pt x="393" y="137"/>
                    <a:pt x="393" y="141"/>
                  </a:cubicBezTo>
                  <a:cubicBezTo>
                    <a:pt x="393" y="203"/>
                    <a:pt x="393" y="264"/>
                    <a:pt x="392" y="326"/>
                  </a:cubicBezTo>
                  <a:cubicBezTo>
                    <a:pt x="392" y="336"/>
                    <a:pt x="395" y="341"/>
                    <a:pt x="404" y="346"/>
                  </a:cubicBezTo>
                  <a:cubicBezTo>
                    <a:pt x="442" y="365"/>
                    <a:pt x="460" y="406"/>
                    <a:pt x="450" y="447"/>
                  </a:cubicBezTo>
                  <a:cubicBezTo>
                    <a:pt x="440" y="486"/>
                    <a:pt x="404" y="515"/>
                    <a:pt x="363" y="515"/>
                  </a:cubicBezTo>
                  <a:cubicBezTo>
                    <a:pt x="322" y="515"/>
                    <a:pt x="285" y="487"/>
                    <a:pt x="276" y="447"/>
                  </a:cubicBezTo>
                  <a:cubicBezTo>
                    <a:pt x="266" y="406"/>
                    <a:pt x="284" y="365"/>
                    <a:pt x="321" y="345"/>
                  </a:cubicBezTo>
                  <a:cubicBezTo>
                    <a:pt x="325" y="343"/>
                    <a:pt x="329" y="342"/>
                    <a:pt x="332" y="340"/>
                  </a:cubicBezTo>
                  <a:cubicBezTo>
                    <a:pt x="332" y="268"/>
                    <a:pt x="332" y="198"/>
                    <a:pt x="332" y="127"/>
                  </a:cubicBezTo>
                  <a:cubicBezTo>
                    <a:pt x="328" y="127"/>
                    <a:pt x="327" y="129"/>
                    <a:pt x="326" y="131"/>
                  </a:cubicBezTo>
                  <a:cubicBezTo>
                    <a:pt x="242" y="237"/>
                    <a:pt x="159" y="344"/>
                    <a:pt x="75" y="451"/>
                  </a:cubicBezTo>
                  <a:cubicBezTo>
                    <a:pt x="72" y="454"/>
                    <a:pt x="72" y="463"/>
                    <a:pt x="75" y="467"/>
                  </a:cubicBezTo>
                  <a:cubicBezTo>
                    <a:pt x="115" y="540"/>
                    <a:pt x="155" y="612"/>
                    <a:pt x="195" y="685"/>
                  </a:cubicBezTo>
                  <a:cubicBezTo>
                    <a:pt x="199" y="692"/>
                    <a:pt x="204" y="695"/>
                    <a:pt x="212" y="695"/>
                  </a:cubicBezTo>
                  <a:cubicBezTo>
                    <a:pt x="312" y="694"/>
                    <a:pt x="412" y="694"/>
                    <a:pt x="512" y="695"/>
                  </a:cubicBezTo>
                  <a:cubicBezTo>
                    <a:pt x="522" y="695"/>
                    <a:pt x="527" y="691"/>
                    <a:pt x="531" y="683"/>
                  </a:cubicBezTo>
                  <a:cubicBezTo>
                    <a:pt x="571" y="612"/>
                    <a:pt x="610" y="541"/>
                    <a:pt x="650" y="470"/>
                  </a:cubicBezTo>
                  <a:cubicBezTo>
                    <a:pt x="655" y="461"/>
                    <a:pt x="654" y="455"/>
                    <a:pt x="648" y="447"/>
                  </a:cubicBezTo>
                  <a:cubicBezTo>
                    <a:pt x="575" y="355"/>
                    <a:pt x="503" y="262"/>
                    <a:pt x="430" y="170"/>
                  </a:cubicBezTo>
                  <a:cubicBezTo>
                    <a:pt x="419" y="155"/>
                    <a:pt x="407" y="141"/>
                    <a:pt x="393" y="122"/>
                  </a:cubicBezTo>
                  <a:close/>
                  <a:moveTo>
                    <a:pt x="582" y="874"/>
                  </a:moveTo>
                  <a:cubicBezTo>
                    <a:pt x="581" y="872"/>
                    <a:pt x="582" y="870"/>
                    <a:pt x="581" y="869"/>
                  </a:cubicBezTo>
                  <a:cubicBezTo>
                    <a:pt x="563" y="833"/>
                    <a:pt x="546" y="797"/>
                    <a:pt x="527" y="762"/>
                  </a:cubicBezTo>
                  <a:cubicBezTo>
                    <a:pt x="525" y="758"/>
                    <a:pt x="517" y="755"/>
                    <a:pt x="512" y="755"/>
                  </a:cubicBezTo>
                  <a:cubicBezTo>
                    <a:pt x="413" y="754"/>
                    <a:pt x="313" y="755"/>
                    <a:pt x="214" y="754"/>
                  </a:cubicBezTo>
                  <a:cubicBezTo>
                    <a:pt x="204" y="754"/>
                    <a:pt x="199" y="758"/>
                    <a:pt x="195" y="766"/>
                  </a:cubicBezTo>
                  <a:cubicBezTo>
                    <a:pt x="181" y="797"/>
                    <a:pt x="166" y="826"/>
                    <a:pt x="151" y="856"/>
                  </a:cubicBezTo>
                  <a:cubicBezTo>
                    <a:pt x="148" y="862"/>
                    <a:pt x="146" y="867"/>
                    <a:pt x="143" y="874"/>
                  </a:cubicBezTo>
                  <a:cubicBezTo>
                    <a:pt x="290" y="874"/>
                    <a:pt x="436" y="874"/>
                    <a:pt x="582" y="874"/>
                  </a:cubicBezTo>
                  <a:close/>
                  <a:moveTo>
                    <a:pt x="362" y="395"/>
                  </a:moveTo>
                  <a:cubicBezTo>
                    <a:pt x="347" y="395"/>
                    <a:pt x="333" y="409"/>
                    <a:pt x="333" y="424"/>
                  </a:cubicBezTo>
                  <a:cubicBezTo>
                    <a:pt x="333" y="441"/>
                    <a:pt x="346" y="455"/>
                    <a:pt x="363" y="455"/>
                  </a:cubicBezTo>
                  <a:cubicBezTo>
                    <a:pt x="379" y="455"/>
                    <a:pt x="393" y="441"/>
                    <a:pt x="393" y="424"/>
                  </a:cubicBezTo>
                  <a:cubicBezTo>
                    <a:pt x="392" y="408"/>
                    <a:pt x="378" y="395"/>
                    <a:pt x="362" y="395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4112" y="1101"/>
              <a:ext cx="454" cy="98"/>
            </a:xfrm>
            <a:custGeom>
              <a:avLst/>
              <a:gdLst>
                <a:gd name="T0" fmla="*/ 539 w 1378"/>
                <a:gd name="T1" fmla="*/ 119 h 299"/>
                <a:gd name="T2" fmla="*/ 539 w 1378"/>
                <a:gd name="T3" fmla="*/ 35 h 299"/>
                <a:gd name="T4" fmla="*/ 574 w 1378"/>
                <a:gd name="T5" fmla="*/ 0 h 299"/>
                <a:gd name="T6" fmla="*/ 803 w 1378"/>
                <a:gd name="T7" fmla="*/ 0 h 299"/>
                <a:gd name="T8" fmla="*/ 838 w 1378"/>
                <a:gd name="T9" fmla="*/ 36 h 299"/>
                <a:gd name="T10" fmla="*/ 838 w 1378"/>
                <a:gd name="T11" fmla="*/ 119 h 299"/>
                <a:gd name="T12" fmla="*/ 853 w 1378"/>
                <a:gd name="T13" fmla="*/ 119 h 299"/>
                <a:gd name="T14" fmla="*/ 1128 w 1378"/>
                <a:gd name="T15" fmla="*/ 120 h 299"/>
                <a:gd name="T16" fmla="*/ 1146 w 1378"/>
                <a:gd name="T17" fmla="*/ 107 h 299"/>
                <a:gd name="T18" fmla="*/ 1279 w 1378"/>
                <a:gd name="T19" fmla="*/ 32 h 299"/>
                <a:gd name="T20" fmla="*/ 1378 w 1378"/>
                <a:gd name="T21" fmla="*/ 150 h 299"/>
                <a:gd name="T22" fmla="*/ 1279 w 1378"/>
                <a:gd name="T23" fmla="*/ 267 h 299"/>
                <a:gd name="T24" fmla="*/ 1146 w 1378"/>
                <a:gd name="T25" fmla="*/ 191 h 299"/>
                <a:gd name="T26" fmla="*/ 1131 w 1378"/>
                <a:gd name="T27" fmla="*/ 179 h 299"/>
                <a:gd name="T28" fmla="*/ 846 w 1378"/>
                <a:gd name="T29" fmla="*/ 179 h 299"/>
                <a:gd name="T30" fmla="*/ 838 w 1378"/>
                <a:gd name="T31" fmla="*/ 180 h 299"/>
                <a:gd name="T32" fmla="*/ 838 w 1378"/>
                <a:gd name="T33" fmla="*/ 256 h 299"/>
                <a:gd name="T34" fmla="*/ 795 w 1378"/>
                <a:gd name="T35" fmla="*/ 299 h 299"/>
                <a:gd name="T36" fmla="*/ 577 w 1378"/>
                <a:gd name="T37" fmla="*/ 299 h 299"/>
                <a:gd name="T38" fmla="*/ 539 w 1378"/>
                <a:gd name="T39" fmla="*/ 261 h 299"/>
                <a:gd name="T40" fmla="*/ 539 w 1378"/>
                <a:gd name="T41" fmla="*/ 179 h 299"/>
                <a:gd name="T42" fmla="*/ 524 w 1378"/>
                <a:gd name="T43" fmla="*/ 179 h 299"/>
                <a:gd name="T44" fmla="*/ 250 w 1378"/>
                <a:gd name="T45" fmla="*/ 179 h 299"/>
                <a:gd name="T46" fmla="*/ 231 w 1378"/>
                <a:gd name="T47" fmla="*/ 192 h 299"/>
                <a:gd name="T48" fmla="*/ 98 w 1378"/>
                <a:gd name="T49" fmla="*/ 267 h 299"/>
                <a:gd name="T50" fmla="*/ 0 w 1378"/>
                <a:gd name="T51" fmla="*/ 149 h 299"/>
                <a:gd name="T52" fmla="*/ 98 w 1378"/>
                <a:gd name="T53" fmla="*/ 32 h 299"/>
                <a:gd name="T54" fmla="*/ 231 w 1378"/>
                <a:gd name="T55" fmla="*/ 107 h 299"/>
                <a:gd name="T56" fmla="*/ 250 w 1378"/>
                <a:gd name="T57" fmla="*/ 120 h 299"/>
                <a:gd name="T58" fmla="*/ 524 w 1378"/>
                <a:gd name="T59" fmla="*/ 119 h 299"/>
                <a:gd name="T60" fmla="*/ 539 w 1378"/>
                <a:gd name="T61" fmla="*/ 119 h 299"/>
                <a:gd name="T62" fmla="*/ 600 w 1378"/>
                <a:gd name="T63" fmla="*/ 60 h 299"/>
                <a:gd name="T64" fmla="*/ 600 w 1378"/>
                <a:gd name="T65" fmla="*/ 238 h 299"/>
                <a:gd name="T66" fmla="*/ 778 w 1378"/>
                <a:gd name="T67" fmla="*/ 238 h 299"/>
                <a:gd name="T68" fmla="*/ 778 w 1378"/>
                <a:gd name="T69" fmla="*/ 60 h 299"/>
                <a:gd name="T70" fmla="*/ 600 w 1378"/>
                <a:gd name="T71" fmla="*/ 60 h 299"/>
                <a:gd name="T72" fmla="*/ 179 w 1378"/>
                <a:gd name="T73" fmla="*/ 150 h 299"/>
                <a:gd name="T74" fmla="*/ 120 w 1378"/>
                <a:gd name="T75" fmla="*/ 89 h 299"/>
                <a:gd name="T76" fmla="*/ 60 w 1378"/>
                <a:gd name="T77" fmla="*/ 149 h 299"/>
                <a:gd name="T78" fmla="*/ 119 w 1378"/>
                <a:gd name="T79" fmla="*/ 209 h 299"/>
                <a:gd name="T80" fmla="*/ 179 w 1378"/>
                <a:gd name="T81" fmla="*/ 150 h 299"/>
                <a:gd name="T82" fmla="*/ 1318 w 1378"/>
                <a:gd name="T83" fmla="*/ 150 h 299"/>
                <a:gd name="T84" fmla="*/ 1258 w 1378"/>
                <a:gd name="T85" fmla="*/ 89 h 299"/>
                <a:gd name="T86" fmla="*/ 1198 w 1378"/>
                <a:gd name="T87" fmla="*/ 149 h 299"/>
                <a:gd name="T88" fmla="*/ 1257 w 1378"/>
                <a:gd name="T89" fmla="*/ 209 h 299"/>
                <a:gd name="T90" fmla="*/ 1318 w 1378"/>
                <a:gd name="T91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8" h="299">
                  <a:moveTo>
                    <a:pt x="539" y="119"/>
                  </a:moveTo>
                  <a:cubicBezTo>
                    <a:pt x="539" y="90"/>
                    <a:pt x="539" y="62"/>
                    <a:pt x="539" y="35"/>
                  </a:cubicBezTo>
                  <a:cubicBezTo>
                    <a:pt x="539" y="11"/>
                    <a:pt x="550" y="0"/>
                    <a:pt x="574" y="0"/>
                  </a:cubicBezTo>
                  <a:cubicBezTo>
                    <a:pt x="650" y="0"/>
                    <a:pt x="727" y="0"/>
                    <a:pt x="803" y="0"/>
                  </a:cubicBezTo>
                  <a:cubicBezTo>
                    <a:pt x="827" y="0"/>
                    <a:pt x="838" y="11"/>
                    <a:pt x="838" y="36"/>
                  </a:cubicBezTo>
                  <a:cubicBezTo>
                    <a:pt x="839" y="63"/>
                    <a:pt x="838" y="90"/>
                    <a:pt x="838" y="119"/>
                  </a:cubicBezTo>
                  <a:cubicBezTo>
                    <a:pt x="844" y="119"/>
                    <a:pt x="848" y="119"/>
                    <a:pt x="853" y="119"/>
                  </a:cubicBezTo>
                  <a:cubicBezTo>
                    <a:pt x="944" y="119"/>
                    <a:pt x="1036" y="119"/>
                    <a:pt x="1128" y="120"/>
                  </a:cubicBezTo>
                  <a:cubicBezTo>
                    <a:pt x="1138" y="120"/>
                    <a:pt x="1142" y="117"/>
                    <a:pt x="1146" y="107"/>
                  </a:cubicBezTo>
                  <a:cubicBezTo>
                    <a:pt x="1167" y="52"/>
                    <a:pt x="1222" y="21"/>
                    <a:pt x="1279" y="32"/>
                  </a:cubicBezTo>
                  <a:cubicBezTo>
                    <a:pt x="1337" y="43"/>
                    <a:pt x="1378" y="92"/>
                    <a:pt x="1378" y="150"/>
                  </a:cubicBezTo>
                  <a:cubicBezTo>
                    <a:pt x="1377" y="208"/>
                    <a:pt x="1336" y="256"/>
                    <a:pt x="1279" y="267"/>
                  </a:cubicBezTo>
                  <a:cubicBezTo>
                    <a:pt x="1222" y="278"/>
                    <a:pt x="1167" y="246"/>
                    <a:pt x="1146" y="191"/>
                  </a:cubicBezTo>
                  <a:cubicBezTo>
                    <a:pt x="1143" y="184"/>
                    <a:pt x="1141" y="179"/>
                    <a:pt x="1131" y="179"/>
                  </a:cubicBezTo>
                  <a:cubicBezTo>
                    <a:pt x="1036" y="179"/>
                    <a:pt x="941" y="179"/>
                    <a:pt x="846" y="179"/>
                  </a:cubicBezTo>
                  <a:cubicBezTo>
                    <a:pt x="844" y="179"/>
                    <a:pt x="842" y="180"/>
                    <a:pt x="838" y="180"/>
                  </a:cubicBezTo>
                  <a:cubicBezTo>
                    <a:pt x="838" y="205"/>
                    <a:pt x="838" y="231"/>
                    <a:pt x="838" y="256"/>
                  </a:cubicBezTo>
                  <a:cubicBezTo>
                    <a:pt x="838" y="291"/>
                    <a:pt x="830" y="299"/>
                    <a:pt x="795" y="299"/>
                  </a:cubicBezTo>
                  <a:cubicBezTo>
                    <a:pt x="722" y="299"/>
                    <a:pt x="650" y="299"/>
                    <a:pt x="577" y="299"/>
                  </a:cubicBezTo>
                  <a:cubicBezTo>
                    <a:pt x="549" y="299"/>
                    <a:pt x="539" y="289"/>
                    <a:pt x="539" y="261"/>
                  </a:cubicBezTo>
                  <a:cubicBezTo>
                    <a:pt x="539" y="234"/>
                    <a:pt x="539" y="208"/>
                    <a:pt x="539" y="179"/>
                  </a:cubicBezTo>
                  <a:cubicBezTo>
                    <a:pt x="534" y="179"/>
                    <a:pt x="529" y="179"/>
                    <a:pt x="524" y="179"/>
                  </a:cubicBezTo>
                  <a:cubicBezTo>
                    <a:pt x="433" y="179"/>
                    <a:pt x="341" y="179"/>
                    <a:pt x="250" y="179"/>
                  </a:cubicBezTo>
                  <a:cubicBezTo>
                    <a:pt x="240" y="179"/>
                    <a:pt x="235" y="182"/>
                    <a:pt x="231" y="192"/>
                  </a:cubicBezTo>
                  <a:cubicBezTo>
                    <a:pt x="210" y="247"/>
                    <a:pt x="154" y="278"/>
                    <a:pt x="98" y="267"/>
                  </a:cubicBezTo>
                  <a:cubicBezTo>
                    <a:pt x="41" y="256"/>
                    <a:pt x="0" y="207"/>
                    <a:pt x="0" y="149"/>
                  </a:cubicBezTo>
                  <a:cubicBezTo>
                    <a:pt x="0" y="92"/>
                    <a:pt x="41" y="43"/>
                    <a:pt x="98" y="32"/>
                  </a:cubicBezTo>
                  <a:cubicBezTo>
                    <a:pt x="155" y="21"/>
                    <a:pt x="210" y="52"/>
                    <a:pt x="231" y="107"/>
                  </a:cubicBezTo>
                  <a:cubicBezTo>
                    <a:pt x="235" y="117"/>
                    <a:pt x="240" y="120"/>
                    <a:pt x="250" y="120"/>
                  </a:cubicBezTo>
                  <a:cubicBezTo>
                    <a:pt x="342" y="119"/>
                    <a:pt x="433" y="119"/>
                    <a:pt x="524" y="119"/>
                  </a:cubicBezTo>
                  <a:cubicBezTo>
                    <a:pt x="529" y="119"/>
                    <a:pt x="533" y="119"/>
                    <a:pt x="539" y="119"/>
                  </a:cubicBezTo>
                  <a:close/>
                  <a:moveTo>
                    <a:pt x="600" y="60"/>
                  </a:moveTo>
                  <a:cubicBezTo>
                    <a:pt x="600" y="120"/>
                    <a:pt x="600" y="179"/>
                    <a:pt x="600" y="238"/>
                  </a:cubicBezTo>
                  <a:cubicBezTo>
                    <a:pt x="660" y="238"/>
                    <a:pt x="719" y="238"/>
                    <a:pt x="778" y="238"/>
                  </a:cubicBezTo>
                  <a:cubicBezTo>
                    <a:pt x="778" y="178"/>
                    <a:pt x="778" y="119"/>
                    <a:pt x="778" y="60"/>
                  </a:cubicBezTo>
                  <a:cubicBezTo>
                    <a:pt x="718" y="60"/>
                    <a:pt x="660" y="60"/>
                    <a:pt x="600" y="60"/>
                  </a:cubicBezTo>
                  <a:close/>
                  <a:moveTo>
                    <a:pt x="179" y="150"/>
                  </a:moveTo>
                  <a:cubicBezTo>
                    <a:pt x="180" y="117"/>
                    <a:pt x="153" y="90"/>
                    <a:pt x="120" y="89"/>
                  </a:cubicBezTo>
                  <a:cubicBezTo>
                    <a:pt x="87" y="89"/>
                    <a:pt x="60" y="116"/>
                    <a:pt x="60" y="149"/>
                  </a:cubicBezTo>
                  <a:cubicBezTo>
                    <a:pt x="60" y="182"/>
                    <a:pt x="86" y="209"/>
                    <a:pt x="119" y="209"/>
                  </a:cubicBezTo>
                  <a:cubicBezTo>
                    <a:pt x="152" y="209"/>
                    <a:pt x="179" y="183"/>
                    <a:pt x="179" y="150"/>
                  </a:cubicBezTo>
                  <a:close/>
                  <a:moveTo>
                    <a:pt x="1318" y="150"/>
                  </a:moveTo>
                  <a:cubicBezTo>
                    <a:pt x="1318" y="117"/>
                    <a:pt x="1291" y="90"/>
                    <a:pt x="1258" y="89"/>
                  </a:cubicBezTo>
                  <a:cubicBezTo>
                    <a:pt x="1225" y="89"/>
                    <a:pt x="1198" y="116"/>
                    <a:pt x="1198" y="149"/>
                  </a:cubicBezTo>
                  <a:cubicBezTo>
                    <a:pt x="1198" y="182"/>
                    <a:pt x="1225" y="209"/>
                    <a:pt x="1257" y="209"/>
                  </a:cubicBezTo>
                  <a:cubicBezTo>
                    <a:pt x="1290" y="209"/>
                    <a:pt x="1317" y="183"/>
                    <a:pt x="1318" y="15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Group 47"/>
          <p:cNvGrpSpPr>
            <a:grpSpLocks noChangeAspect="1"/>
          </p:cNvGrpSpPr>
          <p:nvPr/>
        </p:nvGrpSpPr>
        <p:grpSpPr bwMode="auto">
          <a:xfrm>
            <a:off x="9462406" y="1734344"/>
            <a:ext cx="727075" cy="719137"/>
            <a:chOff x="4905" y="1101"/>
            <a:chExt cx="458" cy="453"/>
          </a:xfrm>
        </p:grpSpPr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4905" y="1101"/>
              <a:ext cx="458" cy="453"/>
            </a:xfrm>
            <a:custGeom>
              <a:avLst/>
              <a:gdLst>
                <a:gd name="T0" fmla="*/ 870 w 1378"/>
                <a:gd name="T1" fmla="*/ 1011 h 1370"/>
                <a:gd name="T2" fmla="*/ 900 w 1378"/>
                <a:gd name="T3" fmla="*/ 1153 h 1370"/>
                <a:gd name="T4" fmla="*/ 948 w 1378"/>
                <a:gd name="T5" fmla="*/ 1300 h 1370"/>
                <a:gd name="T6" fmla="*/ 965 w 1378"/>
                <a:gd name="T7" fmla="*/ 1311 h 1370"/>
                <a:gd name="T8" fmla="*/ 1217 w 1378"/>
                <a:gd name="T9" fmla="*/ 1311 h 1370"/>
                <a:gd name="T10" fmla="*/ 1235 w 1378"/>
                <a:gd name="T11" fmla="*/ 1311 h 1370"/>
                <a:gd name="T12" fmla="*/ 1258 w 1378"/>
                <a:gd name="T13" fmla="*/ 1338 h 1370"/>
                <a:gd name="T14" fmla="*/ 1238 w 1378"/>
                <a:gd name="T15" fmla="*/ 1368 h 1370"/>
                <a:gd name="T16" fmla="*/ 1217 w 1378"/>
                <a:gd name="T17" fmla="*/ 1370 h 1370"/>
                <a:gd name="T18" fmla="*/ 160 w 1378"/>
                <a:gd name="T19" fmla="*/ 1370 h 1370"/>
                <a:gd name="T20" fmla="*/ 145 w 1378"/>
                <a:gd name="T21" fmla="*/ 1370 h 1370"/>
                <a:gd name="T22" fmla="*/ 120 w 1378"/>
                <a:gd name="T23" fmla="*/ 1339 h 1370"/>
                <a:gd name="T24" fmla="*/ 149 w 1378"/>
                <a:gd name="T25" fmla="*/ 1311 h 1370"/>
                <a:gd name="T26" fmla="*/ 243 w 1378"/>
                <a:gd name="T27" fmla="*/ 1311 h 1370"/>
                <a:gd name="T28" fmla="*/ 414 w 1378"/>
                <a:gd name="T29" fmla="*/ 1310 h 1370"/>
                <a:gd name="T30" fmla="*/ 428 w 1378"/>
                <a:gd name="T31" fmla="*/ 1302 h 1370"/>
                <a:gd name="T32" fmla="*/ 495 w 1378"/>
                <a:gd name="T33" fmla="*/ 1089 h 1370"/>
                <a:gd name="T34" fmla="*/ 509 w 1378"/>
                <a:gd name="T35" fmla="*/ 1011 h 1370"/>
                <a:gd name="T36" fmla="*/ 490 w 1378"/>
                <a:gd name="T37" fmla="*/ 1011 h 1370"/>
                <a:gd name="T38" fmla="*/ 93 w 1378"/>
                <a:gd name="T39" fmla="*/ 1011 h 1370"/>
                <a:gd name="T40" fmla="*/ 0 w 1378"/>
                <a:gd name="T41" fmla="*/ 917 h 1370"/>
                <a:gd name="T42" fmla="*/ 0 w 1378"/>
                <a:gd name="T43" fmla="*/ 94 h 1370"/>
                <a:gd name="T44" fmla="*/ 93 w 1378"/>
                <a:gd name="T45" fmla="*/ 0 h 1370"/>
                <a:gd name="T46" fmla="*/ 1285 w 1378"/>
                <a:gd name="T47" fmla="*/ 0 h 1370"/>
                <a:gd name="T48" fmla="*/ 1378 w 1378"/>
                <a:gd name="T49" fmla="*/ 92 h 1370"/>
                <a:gd name="T50" fmla="*/ 1378 w 1378"/>
                <a:gd name="T51" fmla="*/ 919 h 1370"/>
                <a:gd name="T52" fmla="*/ 1285 w 1378"/>
                <a:gd name="T53" fmla="*/ 1011 h 1370"/>
                <a:gd name="T54" fmla="*/ 889 w 1378"/>
                <a:gd name="T55" fmla="*/ 1011 h 1370"/>
                <a:gd name="T56" fmla="*/ 870 w 1378"/>
                <a:gd name="T57" fmla="*/ 1011 h 1370"/>
                <a:gd name="T58" fmla="*/ 1318 w 1378"/>
                <a:gd name="T59" fmla="*/ 771 h 1370"/>
                <a:gd name="T60" fmla="*/ 1318 w 1378"/>
                <a:gd name="T61" fmla="*/ 753 h 1370"/>
                <a:gd name="T62" fmla="*/ 1318 w 1378"/>
                <a:gd name="T63" fmla="*/ 94 h 1370"/>
                <a:gd name="T64" fmla="*/ 1285 w 1378"/>
                <a:gd name="T65" fmla="*/ 60 h 1370"/>
                <a:gd name="T66" fmla="*/ 93 w 1378"/>
                <a:gd name="T67" fmla="*/ 60 h 1370"/>
                <a:gd name="T68" fmla="*/ 60 w 1378"/>
                <a:gd name="T69" fmla="*/ 93 h 1370"/>
                <a:gd name="T70" fmla="*/ 60 w 1378"/>
                <a:gd name="T71" fmla="*/ 754 h 1370"/>
                <a:gd name="T72" fmla="*/ 60 w 1378"/>
                <a:gd name="T73" fmla="*/ 771 h 1370"/>
                <a:gd name="T74" fmla="*/ 1318 w 1378"/>
                <a:gd name="T75" fmla="*/ 771 h 1370"/>
                <a:gd name="T76" fmla="*/ 1318 w 1378"/>
                <a:gd name="T77" fmla="*/ 833 h 1370"/>
                <a:gd name="T78" fmla="*/ 60 w 1378"/>
                <a:gd name="T79" fmla="*/ 833 h 1370"/>
                <a:gd name="T80" fmla="*/ 60 w 1378"/>
                <a:gd name="T81" fmla="*/ 916 h 1370"/>
                <a:gd name="T82" fmla="*/ 96 w 1378"/>
                <a:gd name="T83" fmla="*/ 951 h 1370"/>
                <a:gd name="T84" fmla="*/ 1282 w 1378"/>
                <a:gd name="T85" fmla="*/ 951 h 1370"/>
                <a:gd name="T86" fmla="*/ 1295 w 1378"/>
                <a:gd name="T87" fmla="*/ 951 h 1370"/>
                <a:gd name="T88" fmla="*/ 1318 w 1378"/>
                <a:gd name="T89" fmla="*/ 928 h 1370"/>
                <a:gd name="T90" fmla="*/ 1318 w 1378"/>
                <a:gd name="T91" fmla="*/ 833 h 1370"/>
                <a:gd name="T92" fmla="*/ 888 w 1378"/>
                <a:gd name="T93" fmla="*/ 1310 h 1370"/>
                <a:gd name="T94" fmla="*/ 810 w 1378"/>
                <a:gd name="T95" fmla="*/ 1012 h 1370"/>
                <a:gd name="T96" fmla="*/ 573 w 1378"/>
                <a:gd name="T97" fmla="*/ 1012 h 1370"/>
                <a:gd name="T98" fmla="*/ 536 w 1378"/>
                <a:gd name="T99" fmla="*/ 1163 h 1370"/>
                <a:gd name="T100" fmla="*/ 488 w 1378"/>
                <a:gd name="T101" fmla="*/ 1310 h 1370"/>
                <a:gd name="T102" fmla="*/ 888 w 1378"/>
                <a:gd name="T103" fmla="*/ 131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8" h="1370">
                  <a:moveTo>
                    <a:pt x="870" y="1011"/>
                  </a:moveTo>
                  <a:cubicBezTo>
                    <a:pt x="873" y="1062"/>
                    <a:pt x="886" y="1108"/>
                    <a:pt x="900" y="1153"/>
                  </a:cubicBezTo>
                  <a:cubicBezTo>
                    <a:pt x="916" y="1202"/>
                    <a:pt x="932" y="1251"/>
                    <a:pt x="948" y="1300"/>
                  </a:cubicBezTo>
                  <a:cubicBezTo>
                    <a:pt x="951" y="1310"/>
                    <a:pt x="957" y="1311"/>
                    <a:pt x="965" y="1311"/>
                  </a:cubicBezTo>
                  <a:cubicBezTo>
                    <a:pt x="1049" y="1310"/>
                    <a:pt x="1133" y="1310"/>
                    <a:pt x="1217" y="1311"/>
                  </a:cubicBezTo>
                  <a:cubicBezTo>
                    <a:pt x="1223" y="1311"/>
                    <a:pt x="1229" y="1310"/>
                    <a:pt x="1235" y="1311"/>
                  </a:cubicBezTo>
                  <a:cubicBezTo>
                    <a:pt x="1248" y="1315"/>
                    <a:pt x="1256" y="1324"/>
                    <a:pt x="1258" y="1338"/>
                  </a:cubicBezTo>
                  <a:cubicBezTo>
                    <a:pt x="1259" y="1351"/>
                    <a:pt x="1251" y="1364"/>
                    <a:pt x="1238" y="1368"/>
                  </a:cubicBezTo>
                  <a:cubicBezTo>
                    <a:pt x="1231" y="1370"/>
                    <a:pt x="1224" y="1370"/>
                    <a:pt x="1217" y="1370"/>
                  </a:cubicBezTo>
                  <a:cubicBezTo>
                    <a:pt x="865" y="1370"/>
                    <a:pt x="513" y="1370"/>
                    <a:pt x="160" y="1370"/>
                  </a:cubicBezTo>
                  <a:cubicBezTo>
                    <a:pt x="155" y="1370"/>
                    <a:pt x="150" y="1370"/>
                    <a:pt x="145" y="1370"/>
                  </a:cubicBezTo>
                  <a:cubicBezTo>
                    <a:pt x="130" y="1367"/>
                    <a:pt x="119" y="1354"/>
                    <a:pt x="120" y="1339"/>
                  </a:cubicBezTo>
                  <a:cubicBezTo>
                    <a:pt x="120" y="1323"/>
                    <a:pt x="132" y="1311"/>
                    <a:pt x="149" y="1311"/>
                  </a:cubicBezTo>
                  <a:cubicBezTo>
                    <a:pt x="180" y="1310"/>
                    <a:pt x="212" y="1311"/>
                    <a:pt x="243" y="1311"/>
                  </a:cubicBezTo>
                  <a:cubicBezTo>
                    <a:pt x="300" y="1310"/>
                    <a:pt x="357" y="1311"/>
                    <a:pt x="414" y="1310"/>
                  </a:cubicBezTo>
                  <a:cubicBezTo>
                    <a:pt x="419" y="1310"/>
                    <a:pt x="427" y="1306"/>
                    <a:pt x="428" y="1302"/>
                  </a:cubicBezTo>
                  <a:cubicBezTo>
                    <a:pt x="451" y="1231"/>
                    <a:pt x="474" y="1160"/>
                    <a:pt x="495" y="1089"/>
                  </a:cubicBezTo>
                  <a:cubicBezTo>
                    <a:pt x="502" y="1064"/>
                    <a:pt x="504" y="1039"/>
                    <a:pt x="509" y="1011"/>
                  </a:cubicBezTo>
                  <a:cubicBezTo>
                    <a:pt x="501" y="1011"/>
                    <a:pt x="495" y="1011"/>
                    <a:pt x="490" y="1011"/>
                  </a:cubicBezTo>
                  <a:cubicBezTo>
                    <a:pt x="357" y="1011"/>
                    <a:pt x="225" y="1011"/>
                    <a:pt x="93" y="1011"/>
                  </a:cubicBezTo>
                  <a:cubicBezTo>
                    <a:pt x="32" y="1011"/>
                    <a:pt x="0" y="978"/>
                    <a:pt x="0" y="917"/>
                  </a:cubicBezTo>
                  <a:cubicBezTo>
                    <a:pt x="0" y="643"/>
                    <a:pt x="0" y="368"/>
                    <a:pt x="0" y="94"/>
                  </a:cubicBezTo>
                  <a:cubicBezTo>
                    <a:pt x="0" y="33"/>
                    <a:pt x="32" y="0"/>
                    <a:pt x="93" y="0"/>
                  </a:cubicBezTo>
                  <a:cubicBezTo>
                    <a:pt x="490" y="0"/>
                    <a:pt x="887" y="0"/>
                    <a:pt x="1285" y="0"/>
                  </a:cubicBezTo>
                  <a:cubicBezTo>
                    <a:pt x="1345" y="0"/>
                    <a:pt x="1378" y="33"/>
                    <a:pt x="1378" y="92"/>
                  </a:cubicBezTo>
                  <a:cubicBezTo>
                    <a:pt x="1378" y="368"/>
                    <a:pt x="1378" y="643"/>
                    <a:pt x="1378" y="919"/>
                  </a:cubicBezTo>
                  <a:cubicBezTo>
                    <a:pt x="1378" y="978"/>
                    <a:pt x="1345" y="1011"/>
                    <a:pt x="1285" y="1011"/>
                  </a:cubicBezTo>
                  <a:cubicBezTo>
                    <a:pt x="1153" y="1011"/>
                    <a:pt x="1021" y="1011"/>
                    <a:pt x="889" y="1011"/>
                  </a:cubicBezTo>
                  <a:cubicBezTo>
                    <a:pt x="883" y="1011"/>
                    <a:pt x="877" y="1011"/>
                    <a:pt x="870" y="1011"/>
                  </a:cubicBezTo>
                  <a:close/>
                  <a:moveTo>
                    <a:pt x="1318" y="771"/>
                  </a:moveTo>
                  <a:cubicBezTo>
                    <a:pt x="1318" y="764"/>
                    <a:pt x="1318" y="758"/>
                    <a:pt x="1318" y="753"/>
                  </a:cubicBezTo>
                  <a:cubicBezTo>
                    <a:pt x="1318" y="533"/>
                    <a:pt x="1318" y="314"/>
                    <a:pt x="1318" y="94"/>
                  </a:cubicBezTo>
                  <a:cubicBezTo>
                    <a:pt x="1318" y="66"/>
                    <a:pt x="1312" y="60"/>
                    <a:pt x="1285" y="60"/>
                  </a:cubicBezTo>
                  <a:cubicBezTo>
                    <a:pt x="887" y="60"/>
                    <a:pt x="490" y="60"/>
                    <a:pt x="93" y="60"/>
                  </a:cubicBezTo>
                  <a:cubicBezTo>
                    <a:pt x="66" y="60"/>
                    <a:pt x="60" y="67"/>
                    <a:pt x="60" y="93"/>
                  </a:cubicBezTo>
                  <a:cubicBezTo>
                    <a:pt x="60" y="313"/>
                    <a:pt x="60" y="534"/>
                    <a:pt x="60" y="754"/>
                  </a:cubicBezTo>
                  <a:cubicBezTo>
                    <a:pt x="60" y="760"/>
                    <a:pt x="60" y="765"/>
                    <a:pt x="60" y="771"/>
                  </a:cubicBezTo>
                  <a:cubicBezTo>
                    <a:pt x="480" y="771"/>
                    <a:pt x="898" y="771"/>
                    <a:pt x="1318" y="771"/>
                  </a:cubicBezTo>
                  <a:close/>
                  <a:moveTo>
                    <a:pt x="1318" y="833"/>
                  </a:moveTo>
                  <a:cubicBezTo>
                    <a:pt x="897" y="833"/>
                    <a:pt x="479" y="833"/>
                    <a:pt x="60" y="833"/>
                  </a:cubicBezTo>
                  <a:cubicBezTo>
                    <a:pt x="60" y="861"/>
                    <a:pt x="60" y="888"/>
                    <a:pt x="60" y="916"/>
                  </a:cubicBezTo>
                  <a:cubicBezTo>
                    <a:pt x="60" y="946"/>
                    <a:pt x="65" y="951"/>
                    <a:pt x="96" y="951"/>
                  </a:cubicBezTo>
                  <a:cubicBezTo>
                    <a:pt x="491" y="951"/>
                    <a:pt x="886" y="951"/>
                    <a:pt x="1282" y="951"/>
                  </a:cubicBezTo>
                  <a:cubicBezTo>
                    <a:pt x="1286" y="951"/>
                    <a:pt x="1291" y="951"/>
                    <a:pt x="1295" y="951"/>
                  </a:cubicBezTo>
                  <a:cubicBezTo>
                    <a:pt x="1309" y="950"/>
                    <a:pt x="1317" y="942"/>
                    <a:pt x="1318" y="928"/>
                  </a:cubicBezTo>
                  <a:cubicBezTo>
                    <a:pt x="1318" y="896"/>
                    <a:pt x="1318" y="865"/>
                    <a:pt x="1318" y="833"/>
                  </a:cubicBezTo>
                  <a:close/>
                  <a:moveTo>
                    <a:pt x="888" y="1310"/>
                  </a:moveTo>
                  <a:cubicBezTo>
                    <a:pt x="860" y="1210"/>
                    <a:pt x="815" y="1116"/>
                    <a:pt x="810" y="1012"/>
                  </a:cubicBezTo>
                  <a:cubicBezTo>
                    <a:pt x="728" y="1012"/>
                    <a:pt x="648" y="1012"/>
                    <a:pt x="573" y="1012"/>
                  </a:cubicBezTo>
                  <a:cubicBezTo>
                    <a:pt x="560" y="1064"/>
                    <a:pt x="550" y="1114"/>
                    <a:pt x="536" y="1163"/>
                  </a:cubicBezTo>
                  <a:cubicBezTo>
                    <a:pt x="522" y="1212"/>
                    <a:pt x="505" y="1260"/>
                    <a:pt x="488" y="1310"/>
                  </a:cubicBezTo>
                  <a:cubicBezTo>
                    <a:pt x="623" y="1310"/>
                    <a:pt x="753" y="1310"/>
                    <a:pt x="888" y="131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4984" y="1126"/>
              <a:ext cx="304" cy="221"/>
            </a:xfrm>
            <a:custGeom>
              <a:avLst/>
              <a:gdLst>
                <a:gd name="T0" fmla="*/ 220 w 916"/>
                <a:gd name="T1" fmla="*/ 592 h 669"/>
                <a:gd name="T2" fmla="*/ 56 w 916"/>
                <a:gd name="T3" fmla="*/ 658 h 669"/>
                <a:gd name="T4" fmla="*/ 49 w 916"/>
                <a:gd name="T5" fmla="*/ 663 h 669"/>
                <a:gd name="T6" fmla="*/ 14 w 916"/>
                <a:gd name="T7" fmla="*/ 660 h 669"/>
                <a:gd name="T8" fmla="*/ 6 w 916"/>
                <a:gd name="T9" fmla="*/ 626 h 669"/>
                <a:gd name="T10" fmla="*/ 173 w 916"/>
                <a:gd name="T11" fmla="*/ 347 h 669"/>
                <a:gd name="T12" fmla="*/ 356 w 916"/>
                <a:gd name="T13" fmla="*/ 282 h 669"/>
                <a:gd name="T14" fmla="*/ 374 w 916"/>
                <a:gd name="T15" fmla="*/ 277 h 669"/>
                <a:gd name="T16" fmla="*/ 758 w 916"/>
                <a:gd name="T17" fmla="*/ 25 h 669"/>
                <a:gd name="T18" fmla="*/ 872 w 916"/>
                <a:gd name="T19" fmla="*/ 30 h 669"/>
                <a:gd name="T20" fmla="*/ 860 w 916"/>
                <a:gd name="T21" fmla="*/ 173 h 669"/>
                <a:gd name="T22" fmla="*/ 715 w 916"/>
                <a:gd name="T23" fmla="*/ 268 h 669"/>
                <a:gd name="T24" fmla="*/ 470 w 916"/>
                <a:gd name="T25" fmla="*/ 428 h 669"/>
                <a:gd name="T26" fmla="*/ 458 w 916"/>
                <a:gd name="T27" fmla="*/ 447 h 669"/>
                <a:gd name="T28" fmla="*/ 420 w 916"/>
                <a:gd name="T29" fmla="*/ 544 h 669"/>
                <a:gd name="T30" fmla="*/ 335 w 916"/>
                <a:gd name="T31" fmla="*/ 589 h 669"/>
                <a:gd name="T32" fmla="*/ 220 w 916"/>
                <a:gd name="T33" fmla="*/ 592 h 669"/>
                <a:gd name="T34" fmla="*/ 104 w 916"/>
                <a:gd name="T35" fmla="*/ 563 h 669"/>
                <a:gd name="T36" fmla="*/ 120 w 916"/>
                <a:gd name="T37" fmla="*/ 557 h 669"/>
                <a:gd name="T38" fmla="*/ 326 w 916"/>
                <a:gd name="T39" fmla="*/ 529 h 669"/>
                <a:gd name="T40" fmla="*/ 372 w 916"/>
                <a:gd name="T41" fmla="*/ 508 h 669"/>
                <a:gd name="T42" fmla="*/ 395 w 916"/>
                <a:gd name="T43" fmla="*/ 397 h 669"/>
                <a:gd name="T44" fmla="*/ 312 w 916"/>
                <a:gd name="T45" fmla="*/ 338 h 669"/>
                <a:gd name="T46" fmla="*/ 223 w 916"/>
                <a:gd name="T47" fmla="*/ 380 h 669"/>
                <a:gd name="T48" fmla="*/ 104 w 916"/>
                <a:gd name="T49" fmla="*/ 563 h 669"/>
                <a:gd name="T50" fmla="*/ 451 w 916"/>
                <a:gd name="T51" fmla="*/ 368 h 669"/>
                <a:gd name="T52" fmla="*/ 460 w 916"/>
                <a:gd name="T53" fmla="*/ 363 h 669"/>
                <a:gd name="T54" fmla="*/ 744 w 916"/>
                <a:gd name="T55" fmla="*/ 177 h 669"/>
                <a:gd name="T56" fmla="*/ 828 w 916"/>
                <a:gd name="T57" fmla="*/ 122 h 669"/>
                <a:gd name="T58" fmla="*/ 839 w 916"/>
                <a:gd name="T59" fmla="*/ 84 h 669"/>
                <a:gd name="T60" fmla="*/ 804 w 916"/>
                <a:gd name="T61" fmla="*/ 69 h 669"/>
                <a:gd name="T62" fmla="*/ 787 w 916"/>
                <a:gd name="T63" fmla="*/ 78 h 669"/>
                <a:gd name="T64" fmla="*/ 436 w 916"/>
                <a:gd name="T65" fmla="*/ 308 h 669"/>
                <a:gd name="T66" fmla="*/ 420 w 916"/>
                <a:gd name="T67" fmla="*/ 320 h 669"/>
                <a:gd name="T68" fmla="*/ 451 w 916"/>
                <a:gd name="T69" fmla="*/ 36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6" h="669">
                  <a:moveTo>
                    <a:pt x="220" y="592"/>
                  </a:moveTo>
                  <a:cubicBezTo>
                    <a:pt x="160" y="600"/>
                    <a:pt x="106" y="624"/>
                    <a:pt x="56" y="658"/>
                  </a:cubicBezTo>
                  <a:cubicBezTo>
                    <a:pt x="54" y="659"/>
                    <a:pt x="51" y="661"/>
                    <a:pt x="49" y="663"/>
                  </a:cubicBezTo>
                  <a:cubicBezTo>
                    <a:pt x="36" y="669"/>
                    <a:pt x="24" y="669"/>
                    <a:pt x="14" y="660"/>
                  </a:cubicBezTo>
                  <a:cubicBezTo>
                    <a:pt x="4" y="650"/>
                    <a:pt x="0" y="639"/>
                    <a:pt x="6" y="626"/>
                  </a:cubicBezTo>
                  <a:cubicBezTo>
                    <a:pt x="54" y="528"/>
                    <a:pt x="100" y="429"/>
                    <a:pt x="173" y="347"/>
                  </a:cubicBezTo>
                  <a:cubicBezTo>
                    <a:pt x="220" y="293"/>
                    <a:pt x="282" y="268"/>
                    <a:pt x="356" y="282"/>
                  </a:cubicBezTo>
                  <a:cubicBezTo>
                    <a:pt x="361" y="284"/>
                    <a:pt x="369" y="280"/>
                    <a:pt x="374" y="277"/>
                  </a:cubicBezTo>
                  <a:cubicBezTo>
                    <a:pt x="502" y="193"/>
                    <a:pt x="630" y="109"/>
                    <a:pt x="758" y="25"/>
                  </a:cubicBezTo>
                  <a:cubicBezTo>
                    <a:pt x="796" y="0"/>
                    <a:pt x="841" y="2"/>
                    <a:pt x="872" y="30"/>
                  </a:cubicBezTo>
                  <a:cubicBezTo>
                    <a:pt x="916" y="70"/>
                    <a:pt x="911" y="139"/>
                    <a:pt x="860" y="173"/>
                  </a:cubicBezTo>
                  <a:cubicBezTo>
                    <a:pt x="812" y="205"/>
                    <a:pt x="764" y="236"/>
                    <a:pt x="715" y="268"/>
                  </a:cubicBezTo>
                  <a:cubicBezTo>
                    <a:pt x="633" y="321"/>
                    <a:pt x="552" y="375"/>
                    <a:pt x="470" y="428"/>
                  </a:cubicBezTo>
                  <a:cubicBezTo>
                    <a:pt x="463" y="433"/>
                    <a:pt x="459" y="437"/>
                    <a:pt x="458" y="447"/>
                  </a:cubicBezTo>
                  <a:cubicBezTo>
                    <a:pt x="454" y="482"/>
                    <a:pt x="442" y="516"/>
                    <a:pt x="420" y="544"/>
                  </a:cubicBezTo>
                  <a:cubicBezTo>
                    <a:pt x="398" y="572"/>
                    <a:pt x="371" y="589"/>
                    <a:pt x="335" y="589"/>
                  </a:cubicBezTo>
                  <a:cubicBezTo>
                    <a:pt x="334" y="588"/>
                    <a:pt x="258" y="587"/>
                    <a:pt x="220" y="592"/>
                  </a:cubicBezTo>
                  <a:close/>
                  <a:moveTo>
                    <a:pt x="104" y="563"/>
                  </a:moveTo>
                  <a:cubicBezTo>
                    <a:pt x="112" y="560"/>
                    <a:pt x="116" y="559"/>
                    <a:pt x="120" y="557"/>
                  </a:cubicBezTo>
                  <a:cubicBezTo>
                    <a:pt x="186" y="531"/>
                    <a:pt x="255" y="520"/>
                    <a:pt x="326" y="529"/>
                  </a:cubicBezTo>
                  <a:cubicBezTo>
                    <a:pt x="346" y="531"/>
                    <a:pt x="361" y="523"/>
                    <a:pt x="372" y="508"/>
                  </a:cubicBezTo>
                  <a:cubicBezTo>
                    <a:pt x="397" y="475"/>
                    <a:pt x="405" y="437"/>
                    <a:pt x="395" y="397"/>
                  </a:cubicBezTo>
                  <a:cubicBezTo>
                    <a:pt x="386" y="359"/>
                    <a:pt x="350" y="334"/>
                    <a:pt x="312" y="338"/>
                  </a:cubicBezTo>
                  <a:cubicBezTo>
                    <a:pt x="277" y="342"/>
                    <a:pt x="246" y="355"/>
                    <a:pt x="223" y="380"/>
                  </a:cubicBezTo>
                  <a:cubicBezTo>
                    <a:pt x="173" y="433"/>
                    <a:pt x="141" y="497"/>
                    <a:pt x="104" y="563"/>
                  </a:cubicBezTo>
                  <a:close/>
                  <a:moveTo>
                    <a:pt x="451" y="368"/>
                  </a:moveTo>
                  <a:cubicBezTo>
                    <a:pt x="454" y="366"/>
                    <a:pt x="457" y="365"/>
                    <a:pt x="460" y="363"/>
                  </a:cubicBezTo>
                  <a:cubicBezTo>
                    <a:pt x="555" y="301"/>
                    <a:pt x="650" y="239"/>
                    <a:pt x="744" y="177"/>
                  </a:cubicBezTo>
                  <a:cubicBezTo>
                    <a:pt x="772" y="159"/>
                    <a:pt x="800" y="141"/>
                    <a:pt x="828" y="122"/>
                  </a:cubicBezTo>
                  <a:cubicBezTo>
                    <a:pt x="842" y="113"/>
                    <a:pt x="846" y="98"/>
                    <a:pt x="839" y="84"/>
                  </a:cubicBezTo>
                  <a:cubicBezTo>
                    <a:pt x="833" y="71"/>
                    <a:pt x="818" y="64"/>
                    <a:pt x="804" y="69"/>
                  </a:cubicBezTo>
                  <a:cubicBezTo>
                    <a:pt x="798" y="71"/>
                    <a:pt x="792" y="74"/>
                    <a:pt x="787" y="78"/>
                  </a:cubicBezTo>
                  <a:cubicBezTo>
                    <a:pt x="670" y="155"/>
                    <a:pt x="553" y="232"/>
                    <a:pt x="436" y="308"/>
                  </a:cubicBezTo>
                  <a:cubicBezTo>
                    <a:pt x="430" y="312"/>
                    <a:pt x="425" y="316"/>
                    <a:pt x="420" y="320"/>
                  </a:cubicBezTo>
                  <a:cubicBezTo>
                    <a:pt x="430" y="336"/>
                    <a:pt x="440" y="352"/>
                    <a:pt x="451" y="368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5114" y="1475"/>
              <a:ext cx="40" cy="20"/>
            </a:xfrm>
            <a:custGeom>
              <a:avLst/>
              <a:gdLst>
                <a:gd name="T0" fmla="*/ 62 w 121"/>
                <a:gd name="T1" fmla="*/ 0 h 60"/>
                <a:gd name="T2" fmla="*/ 93 w 121"/>
                <a:gd name="T3" fmla="*/ 0 h 60"/>
                <a:gd name="T4" fmla="*/ 120 w 121"/>
                <a:gd name="T5" fmla="*/ 28 h 60"/>
                <a:gd name="T6" fmla="*/ 97 w 121"/>
                <a:gd name="T7" fmla="*/ 58 h 60"/>
                <a:gd name="T8" fmla="*/ 24 w 121"/>
                <a:gd name="T9" fmla="*/ 58 h 60"/>
                <a:gd name="T10" fmla="*/ 1 w 121"/>
                <a:gd name="T11" fmla="*/ 28 h 60"/>
                <a:gd name="T12" fmla="*/ 29 w 121"/>
                <a:gd name="T13" fmla="*/ 0 h 60"/>
                <a:gd name="T14" fmla="*/ 62 w 121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60">
                  <a:moveTo>
                    <a:pt x="62" y="0"/>
                  </a:moveTo>
                  <a:cubicBezTo>
                    <a:pt x="72" y="0"/>
                    <a:pt x="82" y="0"/>
                    <a:pt x="93" y="0"/>
                  </a:cubicBezTo>
                  <a:cubicBezTo>
                    <a:pt x="109" y="1"/>
                    <a:pt x="120" y="13"/>
                    <a:pt x="120" y="28"/>
                  </a:cubicBezTo>
                  <a:cubicBezTo>
                    <a:pt x="121" y="43"/>
                    <a:pt x="112" y="57"/>
                    <a:pt x="97" y="58"/>
                  </a:cubicBezTo>
                  <a:cubicBezTo>
                    <a:pt x="73" y="60"/>
                    <a:pt x="48" y="60"/>
                    <a:pt x="24" y="58"/>
                  </a:cubicBezTo>
                  <a:cubicBezTo>
                    <a:pt x="9" y="57"/>
                    <a:pt x="0" y="42"/>
                    <a:pt x="1" y="28"/>
                  </a:cubicBezTo>
                  <a:cubicBezTo>
                    <a:pt x="2" y="13"/>
                    <a:pt x="13" y="1"/>
                    <a:pt x="29" y="0"/>
                  </a:cubicBezTo>
                  <a:cubicBezTo>
                    <a:pt x="40" y="0"/>
                    <a:pt x="51" y="0"/>
                    <a:pt x="62" y="0"/>
                  </a:cubicBezTo>
                  <a:close/>
                </a:path>
              </a:pathLst>
            </a:custGeom>
            <a:solidFill>
              <a:srgbClr val="CF2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Group 77"/>
          <p:cNvGrpSpPr>
            <a:grpSpLocks noChangeAspect="1"/>
          </p:cNvGrpSpPr>
          <p:nvPr/>
        </p:nvGrpSpPr>
        <p:grpSpPr bwMode="auto">
          <a:xfrm>
            <a:off x="10977564" y="1732756"/>
            <a:ext cx="720725" cy="722313"/>
            <a:chOff x="5699" y="1103"/>
            <a:chExt cx="454" cy="455"/>
          </a:xfrm>
          <a:solidFill>
            <a:schemeClr val="accent2"/>
          </a:solidFill>
        </p:grpSpPr>
        <p:sp>
          <p:nvSpPr>
            <p:cNvPr id="57" name="Freeform 78"/>
            <p:cNvSpPr>
              <a:spLocks noEditPoints="1"/>
            </p:cNvSpPr>
            <p:nvPr/>
          </p:nvSpPr>
          <p:spPr bwMode="auto">
            <a:xfrm>
              <a:off x="5699" y="1103"/>
              <a:ext cx="454" cy="455"/>
            </a:xfrm>
            <a:custGeom>
              <a:avLst/>
              <a:gdLst>
                <a:gd name="T0" fmla="*/ 1464 w 4597"/>
                <a:gd name="T1" fmla="*/ 4353 h 4608"/>
                <a:gd name="T2" fmla="*/ 808 w 4597"/>
                <a:gd name="T3" fmla="*/ 2393 h 4608"/>
                <a:gd name="T4" fmla="*/ 2160 w 4597"/>
                <a:gd name="T5" fmla="*/ 1019 h 4608"/>
                <a:gd name="T6" fmla="*/ 2308 w 4597"/>
                <a:gd name="T7" fmla="*/ 741 h 4608"/>
                <a:gd name="T8" fmla="*/ 3230 w 4597"/>
                <a:gd name="T9" fmla="*/ 412 h 4608"/>
                <a:gd name="T10" fmla="*/ 3814 w 4597"/>
                <a:gd name="T11" fmla="*/ 54 h 4608"/>
                <a:gd name="T12" fmla="*/ 3955 w 4597"/>
                <a:gd name="T13" fmla="*/ 194 h 4608"/>
                <a:gd name="T14" fmla="*/ 3242 w 4597"/>
                <a:gd name="T15" fmla="*/ 612 h 4608"/>
                <a:gd name="T16" fmla="*/ 2411 w 4597"/>
                <a:gd name="T17" fmla="*/ 1012 h 4608"/>
                <a:gd name="T18" fmla="*/ 3779 w 4597"/>
                <a:gd name="T19" fmla="*/ 2300 h 4608"/>
                <a:gd name="T20" fmla="*/ 3790 w 4597"/>
                <a:gd name="T21" fmla="*/ 3216 h 4608"/>
                <a:gd name="T22" fmla="*/ 3063 w 4597"/>
                <a:gd name="T23" fmla="*/ 4409 h 4608"/>
                <a:gd name="T24" fmla="*/ 4457 w 4597"/>
                <a:gd name="T25" fmla="*/ 4409 h 4608"/>
                <a:gd name="T26" fmla="*/ 4594 w 4597"/>
                <a:gd name="T27" fmla="*/ 4502 h 4608"/>
                <a:gd name="T28" fmla="*/ 4455 w 4597"/>
                <a:gd name="T29" fmla="*/ 4608 h 4608"/>
                <a:gd name="T30" fmla="*/ 83 w 4597"/>
                <a:gd name="T31" fmla="*/ 4605 h 4608"/>
                <a:gd name="T32" fmla="*/ 90 w 4597"/>
                <a:gd name="T33" fmla="*/ 4410 h 4608"/>
                <a:gd name="T34" fmla="*/ 1475 w 4597"/>
                <a:gd name="T35" fmla="*/ 4409 h 4608"/>
                <a:gd name="T36" fmla="*/ 1534 w 4597"/>
                <a:gd name="T37" fmla="*/ 4400 h 4608"/>
                <a:gd name="T38" fmla="*/ 1664 w 4597"/>
                <a:gd name="T39" fmla="*/ 4240 h 4608"/>
                <a:gd name="T40" fmla="*/ 3596 w 4597"/>
                <a:gd name="T41" fmla="*/ 3012 h 4608"/>
                <a:gd name="T42" fmla="*/ 2197 w 4597"/>
                <a:gd name="T43" fmla="*/ 1217 h 4608"/>
                <a:gd name="T44" fmla="*/ 2197 w 4597"/>
                <a:gd name="T45" fmla="*/ 2407 h 4608"/>
                <a:gd name="T46" fmla="*/ 2161 w 4597"/>
                <a:gd name="T47" fmla="*/ 2176 h 4608"/>
                <a:gd name="T48" fmla="*/ 1998 w 4597"/>
                <a:gd name="T49" fmla="*/ 1731 h 4608"/>
                <a:gd name="T50" fmla="*/ 2196 w 4597"/>
                <a:gd name="T51" fmla="*/ 1403 h 4608"/>
                <a:gd name="T52" fmla="*/ 2398 w 4597"/>
                <a:gd name="T53" fmla="*/ 1217 h 4608"/>
                <a:gd name="T54" fmla="*/ 2433 w 4597"/>
                <a:gd name="T55" fmla="*/ 1445 h 4608"/>
                <a:gd name="T56" fmla="*/ 2598 w 4597"/>
                <a:gd name="T57" fmla="*/ 1903 h 4608"/>
                <a:gd name="T58" fmla="*/ 2400 w 4597"/>
                <a:gd name="T59" fmla="*/ 2211 h 4608"/>
                <a:gd name="T60" fmla="*/ 3588 w 4597"/>
                <a:gd name="T61" fmla="*/ 2407 h 4608"/>
                <a:gd name="T62" fmla="*/ 1003 w 4597"/>
                <a:gd name="T63" fmla="*/ 2612 h 4608"/>
                <a:gd name="T64" fmla="*/ 3594 w 4597"/>
                <a:gd name="T65" fmla="*/ 2804 h 4608"/>
                <a:gd name="T66" fmla="*/ 1003 w 4597"/>
                <a:gd name="T67" fmla="*/ 2612 h 4608"/>
                <a:gd name="T68" fmla="*/ 2198 w 4597"/>
                <a:gd name="T69" fmla="*/ 1911 h 4608"/>
                <a:gd name="T70" fmla="*/ 2397 w 4597"/>
                <a:gd name="T71" fmla="*/ 1913 h 4608"/>
                <a:gd name="T72" fmla="*/ 2296 w 4597"/>
                <a:gd name="T73" fmla="*/ 1611 h 4608"/>
                <a:gd name="T74" fmla="*/ 2198 w 4597"/>
                <a:gd name="T75" fmla="*/ 1809 h 4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97" h="4608">
                  <a:moveTo>
                    <a:pt x="1534" y="4400"/>
                  </a:moveTo>
                  <a:cubicBezTo>
                    <a:pt x="1511" y="4385"/>
                    <a:pt x="1487" y="4370"/>
                    <a:pt x="1464" y="4353"/>
                  </a:cubicBezTo>
                  <a:cubicBezTo>
                    <a:pt x="1048" y="4061"/>
                    <a:pt x="821" y="3662"/>
                    <a:pt x="801" y="3153"/>
                  </a:cubicBezTo>
                  <a:cubicBezTo>
                    <a:pt x="791" y="2900"/>
                    <a:pt x="789" y="2645"/>
                    <a:pt x="808" y="2393"/>
                  </a:cubicBezTo>
                  <a:cubicBezTo>
                    <a:pt x="847" y="1875"/>
                    <a:pt x="1105" y="1483"/>
                    <a:pt x="1548" y="1214"/>
                  </a:cubicBezTo>
                  <a:cubicBezTo>
                    <a:pt x="1735" y="1101"/>
                    <a:pt x="1941" y="1037"/>
                    <a:pt x="2160" y="1019"/>
                  </a:cubicBezTo>
                  <a:cubicBezTo>
                    <a:pt x="2173" y="1018"/>
                    <a:pt x="2187" y="1015"/>
                    <a:pt x="2188" y="1015"/>
                  </a:cubicBezTo>
                  <a:cubicBezTo>
                    <a:pt x="2229" y="919"/>
                    <a:pt x="2257" y="823"/>
                    <a:pt x="2308" y="741"/>
                  </a:cubicBezTo>
                  <a:cubicBezTo>
                    <a:pt x="2438" y="531"/>
                    <a:pt x="2633" y="423"/>
                    <a:pt x="2880" y="413"/>
                  </a:cubicBezTo>
                  <a:cubicBezTo>
                    <a:pt x="2997" y="409"/>
                    <a:pt x="3114" y="412"/>
                    <a:pt x="3230" y="412"/>
                  </a:cubicBezTo>
                  <a:cubicBezTo>
                    <a:pt x="3380" y="413"/>
                    <a:pt x="3507" y="362"/>
                    <a:pt x="3613" y="255"/>
                  </a:cubicBezTo>
                  <a:cubicBezTo>
                    <a:pt x="3679" y="187"/>
                    <a:pt x="3746" y="120"/>
                    <a:pt x="3814" y="54"/>
                  </a:cubicBezTo>
                  <a:cubicBezTo>
                    <a:pt x="3864" y="4"/>
                    <a:pt x="3924" y="0"/>
                    <a:pt x="3966" y="42"/>
                  </a:cubicBezTo>
                  <a:cubicBezTo>
                    <a:pt x="4008" y="83"/>
                    <a:pt x="4005" y="144"/>
                    <a:pt x="3955" y="194"/>
                  </a:cubicBezTo>
                  <a:cubicBezTo>
                    <a:pt x="3885" y="265"/>
                    <a:pt x="3815" y="335"/>
                    <a:pt x="3744" y="406"/>
                  </a:cubicBezTo>
                  <a:cubicBezTo>
                    <a:pt x="3605" y="543"/>
                    <a:pt x="3437" y="610"/>
                    <a:pt x="3242" y="612"/>
                  </a:cubicBezTo>
                  <a:cubicBezTo>
                    <a:pt x="3111" y="613"/>
                    <a:pt x="2981" y="609"/>
                    <a:pt x="2851" y="616"/>
                  </a:cubicBezTo>
                  <a:cubicBezTo>
                    <a:pt x="2640" y="626"/>
                    <a:pt x="2447" y="801"/>
                    <a:pt x="2411" y="1012"/>
                  </a:cubicBezTo>
                  <a:cubicBezTo>
                    <a:pt x="2472" y="1022"/>
                    <a:pt x="2533" y="1030"/>
                    <a:pt x="2594" y="1041"/>
                  </a:cubicBezTo>
                  <a:cubicBezTo>
                    <a:pt x="3203" y="1155"/>
                    <a:pt x="3703" y="1683"/>
                    <a:pt x="3779" y="2300"/>
                  </a:cubicBezTo>
                  <a:cubicBezTo>
                    <a:pt x="3795" y="2425"/>
                    <a:pt x="3795" y="2552"/>
                    <a:pt x="3797" y="2679"/>
                  </a:cubicBezTo>
                  <a:cubicBezTo>
                    <a:pt x="3798" y="2858"/>
                    <a:pt x="3803" y="3038"/>
                    <a:pt x="3790" y="3216"/>
                  </a:cubicBezTo>
                  <a:cubicBezTo>
                    <a:pt x="3753" y="3706"/>
                    <a:pt x="3522" y="4086"/>
                    <a:pt x="3117" y="4363"/>
                  </a:cubicBezTo>
                  <a:cubicBezTo>
                    <a:pt x="3099" y="4375"/>
                    <a:pt x="3081" y="4387"/>
                    <a:pt x="3063" y="4409"/>
                  </a:cubicBezTo>
                  <a:cubicBezTo>
                    <a:pt x="3080" y="4409"/>
                    <a:pt x="3096" y="4409"/>
                    <a:pt x="3113" y="4409"/>
                  </a:cubicBezTo>
                  <a:cubicBezTo>
                    <a:pt x="3561" y="4409"/>
                    <a:pt x="4009" y="4409"/>
                    <a:pt x="4457" y="4409"/>
                  </a:cubicBezTo>
                  <a:cubicBezTo>
                    <a:pt x="4474" y="4409"/>
                    <a:pt x="4491" y="4408"/>
                    <a:pt x="4508" y="4410"/>
                  </a:cubicBezTo>
                  <a:cubicBezTo>
                    <a:pt x="4556" y="4416"/>
                    <a:pt x="4591" y="4453"/>
                    <a:pt x="4594" y="4502"/>
                  </a:cubicBezTo>
                  <a:cubicBezTo>
                    <a:pt x="4597" y="4553"/>
                    <a:pt x="4565" y="4595"/>
                    <a:pt x="4516" y="4604"/>
                  </a:cubicBezTo>
                  <a:cubicBezTo>
                    <a:pt x="4496" y="4608"/>
                    <a:pt x="4475" y="4608"/>
                    <a:pt x="4455" y="4608"/>
                  </a:cubicBezTo>
                  <a:cubicBezTo>
                    <a:pt x="3018" y="4608"/>
                    <a:pt x="1581" y="4608"/>
                    <a:pt x="143" y="4608"/>
                  </a:cubicBezTo>
                  <a:cubicBezTo>
                    <a:pt x="123" y="4608"/>
                    <a:pt x="102" y="4608"/>
                    <a:pt x="83" y="4605"/>
                  </a:cubicBezTo>
                  <a:cubicBezTo>
                    <a:pt x="32" y="4597"/>
                    <a:pt x="0" y="4555"/>
                    <a:pt x="2" y="4504"/>
                  </a:cubicBezTo>
                  <a:cubicBezTo>
                    <a:pt x="3" y="4454"/>
                    <a:pt x="40" y="4415"/>
                    <a:pt x="90" y="4410"/>
                  </a:cubicBezTo>
                  <a:cubicBezTo>
                    <a:pt x="107" y="4408"/>
                    <a:pt x="124" y="4409"/>
                    <a:pt x="141" y="4409"/>
                  </a:cubicBezTo>
                  <a:cubicBezTo>
                    <a:pt x="586" y="4409"/>
                    <a:pt x="1030" y="4409"/>
                    <a:pt x="1475" y="4409"/>
                  </a:cubicBezTo>
                  <a:cubicBezTo>
                    <a:pt x="1494" y="4409"/>
                    <a:pt x="1512" y="4409"/>
                    <a:pt x="1531" y="4409"/>
                  </a:cubicBezTo>
                  <a:cubicBezTo>
                    <a:pt x="1532" y="4406"/>
                    <a:pt x="1533" y="4403"/>
                    <a:pt x="1534" y="4400"/>
                  </a:cubicBezTo>
                  <a:close/>
                  <a:moveTo>
                    <a:pt x="1003" y="3012"/>
                  </a:moveTo>
                  <a:cubicBezTo>
                    <a:pt x="957" y="3500"/>
                    <a:pt x="1218" y="3999"/>
                    <a:pt x="1664" y="4240"/>
                  </a:cubicBezTo>
                  <a:cubicBezTo>
                    <a:pt x="2143" y="4499"/>
                    <a:pt x="2620" y="4472"/>
                    <a:pt x="3063" y="4154"/>
                  </a:cubicBezTo>
                  <a:cubicBezTo>
                    <a:pt x="3448" y="3878"/>
                    <a:pt x="3612" y="3485"/>
                    <a:pt x="3596" y="3012"/>
                  </a:cubicBezTo>
                  <a:cubicBezTo>
                    <a:pt x="2729" y="3012"/>
                    <a:pt x="1867" y="3012"/>
                    <a:pt x="1003" y="3012"/>
                  </a:cubicBezTo>
                  <a:close/>
                  <a:moveTo>
                    <a:pt x="2197" y="1217"/>
                  </a:moveTo>
                  <a:cubicBezTo>
                    <a:pt x="1467" y="1272"/>
                    <a:pt x="1018" y="1902"/>
                    <a:pt x="1011" y="2407"/>
                  </a:cubicBezTo>
                  <a:cubicBezTo>
                    <a:pt x="1405" y="2407"/>
                    <a:pt x="1799" y="2407"/>
                    <a:pt x="2197" y="2407"/>
                  </a:cubicBezTo>
                  <a:cubicBezTo>
                    <a:pt x="2197" y="2348"/>
                    <a:pt x="2196" y="2292"/>
                    <a:pt x="2198" y="2237"/>
                  </a:cubicBezTo>
                  <a:cubicBezTo>
                    <a:pt x="2200" y="2206"/>
                    <a:pt x="2190" y="2190"/>
                    <a:pt x="2161" y="2176"/>
                  </a:cubicBezTo>
                  <a:cubicBezTo>
                    <a:pt x="2064" y="2125"/>
                    <a:pt x="2008" y="2044"/>
                    <a:pt x="2001" y="1934"/>
                  </a:cubicBezTo>
                  <a:cubicBezTo>
                    <a:pt x="1996" y="1867"/>
                    <a:pt x="1999" y="1799"/>
                    <a:pt x="1998" y="1731"/>
                  </a:cubicBezTo>
                  <a:cubicBezTo>
                    <a:pt x="1997" y="1599"/>
                    <a:pt x="2053" y="1501"/>
                    <a:pt x="2170" y="1439"/>
                  </a:cubicBezTo>
                  <a:cubicBezTo>
                    <a:pt x="2182" y="1432"/>
                    <a:pt x="2196" y="1415"/>
                    <a:pt x="2196" y="1403"/>
                  </a:cubicBezTo>
                  <a:cubicBezTo>
                    <a:pt x="2199" y="1342"/>
                    <a:pt x="2197" y="1281"/>
                    <a:pt x="2197" y="1217"/>
                  </a:cubicBezTo>
                  <a:close/>
                  <a:moveTo>
                    <a:pt x="2398" y="1217"/>
                  </a:moveTo>
                  <a:cubicBezTo>
                    <a:pt x="2398" y="1276"/>
                    <a:pt x="2400" y="1331"/>
                    <a:pt x="2398" y="1387"/>
                  </a:cubicBezTo>
                  <a:cubicBezTo>
                    <a:pt x="2397" y="1416"/>
                    <a:pt x="2406" y="1431"/>
                    <a:pt x="2433" y="1445"/>
                  </a:cubicBezTo>
                  <a:cubicBezTo>
                    <a:pt x="2532" y="1496"/>
                    <a:pt x="2588" y="1578"/>
                    <a:pt x="2595" y="1690"/>
                  </a:cubicBezTo>
                  <a:cubicBezTo>
                    <a:pt x="2600" y="1761"/>
                    <a:pt x="2599" y="1832"/>
                    <a:pt x="2598" y="1903"/>
                  </a:cubicBezTo>
                  <a:cubicBezTo>
                    <a:pt x="2596" y="2029"/>
                    <a:pt x="2540" y="2122"/>
                    <a:pt x="2427" y="2181"/>
                  </a:cubicBezTo>
                  <a:cubicBezTo>
                    <a:pt x="2415" y="2187"/>
                    <a:pt x="2400" y="2200"/>
                    <a:pt x="2400" y="2211"/>
                  </a:cubicBezTo>
                  <a:cubicBezTo>
                    <a:pt x="2397" y="2276"/>
                    <a:pt x="2399" y="2341"/>
                    <a:pt x="2399" y="2407"/>
                  </a:cubicBezTo>
                  <a:cubicBezTo>
                    <a:pt x="2799" y="2407"/>
                    <a:pt x="3194" y="2407"/>
                    <a:pt x="3588" y="2407"/>
                  </a:cubicBezTo>
                  <a:cubicBezTo>
                    <a:pt x="3562" y="1844"/>
                    <a:pt x="3086" y="1268"/>
                    <a:pt x="2398" y="1217"/>
                  </a:cubicBezTo>
                  <a:close/>
                  <a:moveTo>
                    <a:pt x="1003" y="2612"/>
                  </a:moveTo>
                  <a:cubicBezTo>
                    <a:pt x="1003" y="2678"/>
                    <a:pt x="1003" y="2742"/>
                    <a:pt x="1003" y="2804"/>
                  </a:cubicBezTo>
                  <a:cubicBezTo>
                    <a:pt x="1870" y="2804"/>
                    <a:pt x="2732" y="2804"/>
                    <a:pt x="3594" y="2804"/>
                  </a:cubicBezTo>
                  <a:cubicBezTo>
                    <a:pt x="3594" y="2738"/>
                    <a:pt x="3594" y="2676"/>
                    <a:pt x="3594" y="2612"/>
                  </a:cubicBezTo>
                  <a:cubicBezTo>
                    <a:pt x="2729" y="2612"/>
                    <a:pt x="1868" y="2612"/>
                    <a:pt x="1003" y="2612"/>
                  </a:cubicBezTo>
                  <a:close/>
                  <a:moveTo>
                    <a:pt x="2198" y="1809"/>
                  </a:moveTo>
                  <a:cubicBezTo>
                    <a:pt x="2198" y="1843"/>
                    <a:pt x="2196" y="1877"/>
                    <a:pt x="2198" y="1911"/>
                  </a:cubicBezTo>
                  <a:cubicBezTo>
                    <a:pt x="2202" y="1970"/>
                    <a:pt x="2243" y="2010"/>
                    <a:pt x="2299" y="2009"/>
                  </a:cubicBezTo>
                  <a:cubicBezTo>
                    <a:pt x="2353" y="2008"/>
                    <a:pt x="2395" y="1970"/>
                    <a:pt x="2397" y="1913"/>
                  </a:cubicBezTo>
                  <a:cubicBezTo>
                    <a:pt x="2400" y="1845"/>
                    <a:pt x="2400" y="1778"/>
                    <a:pt x="2398" y="1710"/>
                  </a:cubicBezTo>
                  <a:cubicBezTo>
                    <a:pt x="2395" y="1652"/>
                    <a:pt x="2350" y="1610"/>
                    <a:pt x="2296" y="1611"/>
                  </a:cubicBezTo>
                  <a:cubicBezTo>
                    <a:pt x="2243" y="1612"/>
                    <a:pt x="2201" y="1654"/>
                    <a:pt x="2198" y="1713"/>
                  </a:cubicBezTo>
                  <a:cubicBezTo>
                    <a:pt x="2196" y="1745"/>
                    <a:pt x="2198" y="1777"/>
                    <a:pt x="2198" y="18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79"/>
            <p:cNvSpPr>
              <a:spLocks noEditPoints="1"/>
            </p:cNvSpPr>
            <p:nvPr/>
          </p:nvSpPr>
          <p:spPr bwMode="auto">
            <a:xfrm>
              <a:off x="5728" y="1173"/>
              <a:ext cx="60" cy="59"/>
            </a:xfrm>
            <a:custGeom>
              <a:avLst/>
              <a:gdLst>
                <a:gd name="T0" fmla="*/ 599 w 600"/>
                <a:gd name="T1" fmla="*/ 299 h 602"/>
                <a:gd name="T2" fmla="*/ 303 w 600"/>
                <a:gd name="T3" fmla="*/ 601 h 602"/>
                <a:gd name="T4" fmla="*/ 1 w 600"/>
                <a:gd name="T5" fmla="*/ 303 h 602"/>
                <a:gd name="T6" fmla="*/ 298 w 600"/>
                <a:gd name="T7" fmla="*/ 2 h 602"/>
                <a:gd name="T8" fmla="*/ 599 w 600"/>
                <a:gd name="T9" fmla="*/ 299 h 602"/>
                <a:gd name="T10" fmla="*/ 302 w 600"/>
                <a:gd name="T11" fmla="*/ 201 h 602"/>
                <a:gd name="T12" fmla="*/ 202 w 600"/>
                <a:gd name="T13" fmla="*/ 300 h 602"/>
                <a:gd name="T14" fmla="*/ 299 w 600"/>
                <a:gd name="T15" fmla="*/ 401 h 602"/>
                <a:gd name="T16" fmla="*/ 399 w 600"/>
                <a:gd name="T17" fmla="*/ 303 h 602"/>
                <a:gd name="T18" fmla="*/ 302 w 600"/>
                <a:gd name="T19" fmla="*/ 2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2">
                  <a:moveTo>
                    <a:pt x="599" y="299"/>
                  </a:moveTo>
                  <a:cubicBezTo>
                    <a:pt x="600" y="465"/>
                    <a:pt x="469" y="599"/>
                    <a:pt x="303" y="601"/>
                  </a:cubicBezTo>
                  <a:cubicBezTo>
                    <a:pt x="139" y="602"/>
                    <a:pt x="2" y="468"/>
                    <a:pt x="1" y="303"/>
                  </a:cubicBezTo>
                  <a:cubicBezTo>
                    <a:pt x="0" y="139"/>
                    <a:pt x="133" y="4"/>
                    <a:pt x="298" y="2"/>
                  </a:cubicBezTo>
                  <a:cubicBezTo>
                    <a:pt x="463" y="0"/>
                    <a:pt x="599" y="134"/>
                    <a:pt x="599" y="299"/>
                  </a:cubicBezTo>
                  <a:close/>
                  <a:moveTo>
                    <a:pt x="302" y="201"/>
                  </a:moveTo>
                  <a:cubicBezTo>
                    <a:pt x="248" y="200"/>
                    <a:pt x="203" y="245"/>
                    <a:pt x="202" y="300"/>
                  </a:cubicBezTo>
                  <a:cubicBezTo>
                    <a:pt x="201" y="355"/>
                    <a:pt x="245" y="400"/>
                    <a:pt x="299" y="401"/>
                  </a:cubicBezTo>
                  <a:cubicBezTo>
                    <a:pt x="353" y="402"/>
                    <a:pt x="398" y="358"/>
                    <a:pt x="399" y="303"/>
                  </a:cubicBezTo>
                  <a:cubicBezTo>
                    <a:pt x="400" y="247"/>
                    <a:pt x="357" y="202"/>
                    <a:pt x="302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80"/>
            <p:cNvSpPr>
              <a:spLocks noEditPoints="1"/>
            </p:cNvSpPr>
            <p:nvPr/>
          </p:nvSpPr>
          <p:spPr bwMode="auto">
            <a:xfrm>
              <a:off x="6074" y="1172"/>
              <a:ext cx="60" cy="61"/>
            </a:xfrm>
            <a:custGeom>
              <a:avLst/>
              <a:gdLst>
                <a:gd name="T0" fmla="*/ 296 w 609"/>
                <a:gd name="T1" fmla="*/ 604 h 610"/>
                <a:gd name="T2" fmla="*/ 5 w 609"/>
                <a:gd name="T3" fmla="*/ 293 h 610"/>
                <a:gd name="T4" fmla="*/ 311 w 609"/>
                <a:gd name="T5" fmla="*/ 6 h 610"/>
                <a:gd name="T6" fmla="*/ 603 w 609"/>
                <a:gd name="T7" fmla="*/ 313 h 610"/>
                <a:gd name="T8" fmla="*/ 296 w 609"/>
                <a:gd name="T9" fmla="*/ 604 h 610"/>
                <a:gd name="T10" fmla="*/ 303 w 609"/>
                <a:gd name="T11" fmla="*/ 405 h 610"/>
                <a:gd name="T12" fmla="*/ 402 w 609"/>
                <a:gd name="T13" fmla="*/ 305 h 610"/>
                <a:gd name="T14" fmla="*/ 303 w 609"/>
                <a:gd name="T15" fmla="*/ 205 h 610"/>
                <a:gd name="T16" fmla="*/ 204 w 609"/>
                <a:gd name="T17" fmla="*/ 305 h 610"/>
                <a:gd name="T18" fmla="*/ 303 w 609"/>
                <a:gd name="T19" fmla="*/ 40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610">
                  <a:moveTo>
                    <a:pt x="296" y="604"/>
                  </a:moveTo>
                  <a:cubicBezTo>
                    <a:pt x="127" y="599"/>
                    <a:pt x="0" y="463"/>
                    <a:pt x="5" y="293"/>
                  </a:cubicBezTo>
                  <a:cubicBezTo>
                    <a:pt x="10" y="131"/>
                    <a:pt x="149" y="0"/>
                    <a:pt x="311" y="6"/>
                  </a:cubicBezTo>
                  <a:cubicBezTo>
                    <a:pt x="477" y="12"/>
                    <a:pt x="609" y="150"/>
                    <a:pt x="603" y="313"/>
                  </a:cubicBezTo>
                  <a:cubicBezTo>
                    <a:pt x="598" y="478"/>
                    <a:pt x="459" y="610"/>
                    <a:pt x="296" y="604"/>
                  </a:cubicBezTo>
                  <a:close/>
                  <a:moveTo>
                    <a:pt x="303" y="405"/>
                  </a:moveTo>
                  <a:cubicBezTo>
                    <a:pt x="357" y="405"/>
                    <a:pt x="402" y="360"/>
                    <a:pt x="402" y="305"/>
                  </a:cubicBezTo>
                  <a:cubicBezTo>
                    <a:pt x="402" y="251"/>
                    <a:pt x="357" y="205"/>
                    <a:pt x="303" y="205"/>
                  </a:cubicBezTo>
                  <a:cubicBezTo>
                    <a:pt x="250" y="205"/>
                    <a:pt x="204" y="251"/>
                    <a:pt x="204" y="305"/>
                  </a:cubicBezTo>
                  <a:cubicBezTo>
                    <a:pt x="204" y="359"/>
                    <a:pt x="250" y="405"/>
                    <a:pt x="303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Freeform 84"/>
          <p:cNvSpPr>
            <a:spLocks noEditPoints="1"/>
          </p:cNvSpPr>
          <p:nvPr/>
        </p:nvSpPr>
        <p:spPr bwMode="auto">
          <a:xfrm>
            <a:off x="3341851" y="5661028"/>
            <a:ext cx="719138" cy="720725"/>
          </a:xfrm>
          <a:custGeom>
            <a:avLst/>
            <a:gdLst>
              <a:gd name="T0" fmla="*/ 2626 w 5237"/>
              <a:gd name="T1" fmla="*/ 1 h 5239"/>
              <a:gd name="T2" fmla="*/ 2608 w 5237"/>
              <a:gd name="T3" fmla="*/ 5236 h 5239"/>
              <a:gd name="T4" fmla="*/ 2513 w 5237"/>
              <a:gd name="T5" fmla="*/ 2511 h 5239"/>
              <a:gd name="T6" fmla="*/ 2513 w 5237"/>
              <a:gd name="T7" fmla="*/ 1490 h 5239"/>
              <a:gd name="T8" fmla="*/ 2733 w 5237"/>
              <a:gd name="T9" fmla="*/ 1368 h 5239"/>
              <a:gd name="T10" fmla="*/ 3637 w 5237"/>
              <a:gd name="T11" fmla="*/ 1389 h 5239"/>
              <a:gd name="T12" fmla="*/ 3177 w 5237"/>
              <a:gd name="T13" fmla="*/ 995 h 5239"/>
              <a:gd name="T14" fmla="*/ 2513 w 5237"/>
              <a:gd name="T15" fmla="*/ 1018 h 5239"/>
              <a:gd name="T16" fmla="*/ 2513 w 5237"/>
              <a:gd name="T17" fmla="*/ 210 h 5239"/>
              <a:gd name="T18" fmla="*/ 212 w 5237"/>
              <a:gd name="T19" fmla="*/ 2511 h 5239"/>
              <a:gd name="T20" fmla="*/ 931 w 5237"/>
              <a:gd name="T21" fmla="*/ 2488 h 5239"/>
              <a:gd name="T22" fmla="*/ 948 w 5237"/>
              <a:gd name="T23" fmla="*/ 1463 h 5239"/>
              <a:gd name="T24" fmla="*/ 1706 w 5237"/>
              <a:gd name="T25" fmla="*/ 2153 h 5239"/>
              <a:gd name="T26" fmla="*/ 2513 w 5237"/>
              <a:gd name="T27" fmla="*/ 2511 h 5239"/>
              <a:gd name="T28" fmla="*/ 2724 w 5237"/>
              <a:gd name="T29" fmla="*/ 2787 h 5239"/>
              <a:gd name="T30" fmla="*/ 2723 w 5237"/>
              <a:gd name="T31" fmla="*/ 3755 h 5239"/>
              <a:gd name="T32" fmla="*/ 2500 w 5237"/>
              <a:gd name="T33" fmla="*/ 3868 h 5239"/>
              <a:gd name="T34" fmla="*/ 1628 w 5237"/>
              <a:gd name="T35" fmla="*/ 3800 h 5239"/>
              <a:gd name="T36" fmla="*/ 2052 w 5237"/>
              <a:gd name="T37" fmla="*/ 4246 h 5239"/>
              <a:gd name="T38" fmla="*/ 2724 w 5237"/>
              <a:gd name="T39" fmla="*/ 4222 h 5239"/>
              <a:gd name="T40" fmla="*/ 2724 w 5237"/>
              <a:gd name="T41" fmla="*/ 5022 h 5239"/>
              <a:gd name="T42" fmla="*/ 4302 w 5237"/>
              <a:gd name="T43" fmla="*/ 2728 h 5239"/>
              <a:gd name="T44" fmla="*/ 4282 w 5237"/>
              <a:gd name="T45" fmla="*/ 3778 h 5239"/>
              <a:gd name="T46" fmla="*/ 3529 w 5237"/>
              <a:gd name="T47" fmla="*/ 3087 h 5239"/>
              <a:gd name="T48" fmla="*/ 2724 w 5237"/>
              <a:gd name="T49" fmla="*/ 2727 h 5239"/>
              <a:gd name="T50" fmla="*/ 2727 w 5237"/>
              <a:gd name="T51" fmla="*/ 2513 h 5239"/>
              <a:gd name="T52" fmla="*/ 3719 w 5237"/>
              <a:gd name="T53" fmla="*/ 2513 h 5239"/>
              <a:gd name="T54" fmla="*/ 3873 w 5237"/>
              <a:gd name="T55" fmla="*/ 2627 h 5239"/>
              <a:gd name="T56" fmla="*/ 3708 w 5237"/>
              <a:gd name="T57" fmla="*/ 3196 h 5239"/>
              <a:gd name="T58" fmla="*/ 4219 w 5237"/>
              <a:gd name="T59" fmla="*/ 3554 h 5239"/>
              <a:gd name="T60" fmla="*/ 4086 w 5237"/>
              <a:gd name="T61" fmla="*/ 2654 h 5239"/>
              <a:gd name="T62" fmla="*/ 4963 w 5237"/>
              <a:gd name="T63" fmla="*/ 2513 h 5239"/>
              <a:gd name="T64" fmla="*/ 2726 w 5237"/>
              <a:gd name="T65" fmla="*/ 221 h 5239"/>
              <a:gd name="T66" fmla="*/ 2749 w 5237"/>
              <a:gd name="T67" fmla="*/ 932 h 5239"/>
              <a:gd name="T68" fmla="*/ 3729 w 5237"/>
              <a:gd name="T69" fmla="*/ 895 h 5239"/>
              <a:gd name="T70" fmla="*/ 3084 w 5237"/>
              <a:gd name="T71" fmla="*/ 1706 h 5239"/>
              <a:gd name="T72" fmla="*/ 2510 w 5237"/>
              <a:gd name="T73" fmla="*/ 2724 h 5239"/>
              <a:gd name="T74" fmla="*/ 1923 w 5237"/>
              <a:gd name="T75" fmla="*/ 2724 h 5239"/>
              <a:gd name="T76" fmla="*/ 1364 w 5237"/>
              <a:gd name="T77" fmla="*/ 2574 h 5239"/>
              <a:gd name="T78" fmla="*/ 1528 w 5237"/>
              <a:gd name="T79" fmla="*/ 2043 h 5239"/>
              <a:gd name="T80" fmla="*/ 1021 w 5237"/>
              <a:gd name="T81" fmla="*/ 1678 h 5239"/>
              <a:gd name="T82" fmla="*/ 1151 w 5237"/>
              <a:gd name="T83" fmla="*/ 2587 h 5239"/>
              <a:gd name="T84" fmla="*/ 275 w 5237"/>
              <a:gd name="T85" fmla="*/ 2724 h 5239"/>
              <a:gd name="T86" fmla="*/ 2509 w 5237"/>
              <a:gd name="T87" fmla="*/ 5017 h 5239"/>
              <a:gd name="T88" fmla="*/ 2134 w 5237"/>
              <a:gd name="T89" fmla="*/ 4440 h 5239"/>
              <a:gd name="T90" fmla="*/ 1493 w 5237"/>
              <a:gd name="T91" fmla="*/ 3633 h 5239"/>
              <a:gd name="T92" fmla="*/ 2510 w 5237"/>
              <a:gd name="T93" fmla="*/ 3658 h 5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237" h="5239">
                <a:moveTo>
                  <a:pt x="1" y="2615"/>
                </a:moveTo>
                <a:cubicBezTo>
                  <a:pt x="2" y="1166"/>
                  <a:pt x="1174" y="0"/>
                  <a:pt x="2626" y="1"/>
                </a:cubicBezTo>
                <a:cubicBezTo>
                  <a:pt x="4067" y="2"/>
                  <a:pt x="5237" y="1177"/>
                  <a:pt x="5235" y="2620"/>
                </a:cubicBezTo>
                <a:cubicBezTo>
                  <a:pt x="5233" y="4072"/>
                  <a:pt x="4062" y="5239"/>
                  <a:pt x="2608" y="5236"/>
                </a:cubicBezTo>
                <a:cubicBezTo>
                  <a:pt x="1166" y="5233"/>
                  <a:pt x="0" y="4060"/>
                  <a:pt x="1" y="2615"/>
                </a:cubicBezTo>
                <a:close/>
                <a:moveTo>
                  <a:pt x="2513" y="2511"/>
                </a:moveTo>
                <a:cubicBezTo>
                  <a:pt x="2513" y="2459"/>
                  <a:pt x="2513" y="2414"/>
                  <a:pt x="2513" y="2368"/>
                </a:cubicBezTo>
                <a:cubicBezTo>
                  <a:pt x="2513" y="2075"/>
                  <a:pt x="2513" y="1783"/>
                  <a:pt x="2513" y="1490"/>
                </a:cubicBezTo>
                <a:cubicBezTo>
                  <a:pt x="2513" y="1399"/>
                  <a:pt x="2551" y="1362"/>
                  <a:pt x="2643" y="1363"/>
                </a:cubicBezTo>
                <a:cubicBezTo>
                  <a:pt x="2673" y="1364"/>
                  <a:pt x="2704" y="1365"/>
                  <a:pt x="2733" y="1368"/>
                </a:cubicBezTo>
                <a:cubicBezTo>
                  <a:pt x="2900" y="1385"/>
                  <a:pt x="3052" y="1444"/>
                  <a:pt x="3196" y="1529"/>
                </a:cubicBezTo>
                <a:cubicBezTo>
                  <a:pt x="3356" y="1623"/>
                  <a:pt x="3559" y="1555"/>
                  <a:pt x="3637" y="1389"/>
                </a:cubicBezTo>
                <a:cubicBezTo>
                  <a:pt x="3713" y="1224"/>
                  <a:pt x="3632" y="1026"/>
                  <a:pt x="3462" y="964"/>
                </a:cubicBezTo>
                <a:cubicBezTo>
                  <a:pt x="3363" y="927"/>
                  <a:pt x="3268" y="941"/>
                  <a:pt x="3177" y="995"/>
                </a:cubicBezTo>
                <a:cubicBezTo>
                  <a:pt x="3014" y="1091"/>
                  <a:pt x="2838" y="1147"/>
                  <a:pt x="2648" y="1151"/>
                </a:cubicBezTo>
                <a:cubicBezTo>
                  <a:pt x="2549" y="1153"/>
                  <a:pt x="2513" y="1117"/>
                  <a:pt x="2513" y="1018"/>
                </a:cubicBezTo>
                <a:cubicBezTo>
                  <a:pt x="2513" y="770"/>
                  <a:pt x="2513" y="522"/>
                  <a:pt x="2513" y="274"/>
                </a:cubicBezTo>
                <a:cubicBezTo>
                  <a:pt x="2513" y="255"/>
                  <a:pt x="2513" y="236"/>
                  <a:pt x="2513" y="210"/>
                </a:cubicBezTo>
                <a:cubicBezTo>
                  <a:pt x="1836" y="255"/>
                  <a:pt x="1271" y="518"/>
                  <a:pt x="822" y="1017"/>
                </a:cubicBezTo>
                <a:cubicBezTo>
                  <a:pt x="442" y="1441"/>
                  <a:pt x="243" y="1940"/>
                  <a:pt x="212" y="2511"/>
                </a:cubicBezTo>
                <a:cubicBezTo>
                  <a:pt x="458" y="2511"/>
                  <a:pt x="695" y="2511"/>
                  <a:pt x="933" y="2511"/>
                </a:cubicBezTo>
                <a:cubicBezTo>
                  <a:pt x="933" y="2501"/>
                  <a:pt x="932" y="2494"/>
                  <a:pt x="931" y="2488"/>
                </a:cubicBezTo>
                <a:cubicBezTo>
                  <a:pt x="913" y="2359"/>
                  <a:pt x="858" y="2245"/>
                  <a:pt x="797" y="2133"/>
                </a:cubicBezTo>
                <a:cubicBezTo>
                  <a:pt x="671" y="1903"/>
                  <a:pt x="737" y="1618"/>
                  <a:pt x="948" y="1463"/>
                </a:cubicBezTo>
                <a:cubicBezTo>
                  <a:pt x="1157" y="1309"/>
                  <a:pt x="1449" y="1333"/>
                  <a:pt x="1632" y="1521"/>
                </a:cubicBezTo>
                <a:cubicBezTo>
                  <a:pt x="1797" y="1690"/>
                  <a:pt x="1828" y="1946"/>
                  <a:pt x="1706" y="2153"/>
                </a:cubicBezTo>
                <a:cubicBezTo>
                  <a:pt x="1640" y="2264"/>
                  <a:pt x="1592" y="2379"/>
                  <a:pt x="1579" y="2511"/>
                </a:cubicBezTo>
                <a:cubicBezTo>
                  <a:pt x="1890" y="2511"/>
                  <a:pt x="2198" y="2511"/>
                  <a:pt x="2513" y="2511"/>
                </a:cubicBezTo>
                <a:close/>
                <a:moveTo>
                  <a:pt x="2724" y="2727"/>
                </a:moveTo>
                <a:cubicBezTo>
                  <a:pt x="2724" y="2749"/>
                  <a:pt x="2724" y="2768"/>
                  <a:pt x="2724" y="2787"/>
                </a:cubicBezTo>
                <a:cubicBezTo>
                  <a:pt x="2724" y="2947"/>
                  <a:pt x="2724" y="3106"/>
                  <a:pt x="2724" y="3266"/>
                </a:cubicBezTo>
                <a:cubicBezTo>
                  <a:pt x="2724" y="3429"/>
                  <a:pt x="2724" y="3592"/>
                  <a:pt x="2723" y="3755"/>
                </a:cubicBezTo>
                <a:cubicBezTo>
                  <a:pt x="2723" y="3836"/>
                  <a:pt x="2682" y="3875"/>
                  <a:pt x="2601" y="3874"/>
                </a:cubicBezTo>
                <a:cubicBezTo>
                  <a:pt x="2567" y="3874"/>
                  <a:pt x="2534" y="3872"/>
                  <a:pt x="2500" y="3868"/>
                </a:cubicBezTo>
                <a:cubicBezTo>
                  <a:pt x="2335" y="3852"/>
                  <a:pt x="2185" y="3795"/>
                  <a:pt x="2043" y="3710"/>
                </a:cubicBezTo>
                <a:cubicBezTo>
                  <a:pt x="1900" y="3625"/>
                  <a:pt x="1721" y="3667"/>
                  <a:pt x="1628" y="3800"/>
                </a:cubicBezTo>
                <a:cubicBezTo>
                  <a:pt x="1536" y="3933"/>
                  <a:pt x="1558" y="4112"/>
                  <a:pt x="1681" y="4219"/>
                </a:cubicBezTo>
                <a:cubicBezTo>
                  <a:pt x="1783" y="4307"/>
                  <a:pt x="1925" y="4319"/>
                  <a:pt x="2052" y="4246"/>
                </a:cubicBezTo>
                <a:cubicBezTo>
                  <a:pt x="2218" y="4151"/>
                  <a:pt x="2393" y="4091"/>
                  <a:pt x="2585" y="4086"/>
                </a:cubicBezTo>
                <a:cubicBezTo>
                  <a:pt x="2687" y="4084"/>
                  <a:pt x="2723" y="4120"/>
                  <a:pt x="2724" y="4222"/>
                </a:cubicBezTo>
                <a:cubicBezTo>
                  <a:pt x="2724" y="4470"/>
                  <a:pt x="2724" y="4718"/>
                  <a:pt x="2724" y="4966"/>
                </a:cubicBezTo>
                <a:cubicBezTo>
                  <a:pt x="2724" y="4985"/>
                  <a:pt x="2724" y="5003"/>
                  <a:pt x="2724" y="5022"/>
                </a:cubicBezTo>
                <a:cubicBezTo>
                  <a:pt x="4033" y="4973"/>
                  <a:pt x="5001" y="3863"/>
                  <a:pt x="5018" y="2728"/>
                </a:cubicBezTo>
                <a:cubicBezTo>
                  <a:pt x="4780" y="2728"/>
                  <a:pt x="4542" y="2728"/>
                  <a:pt x="4302" y="2728"/>
                </a:cubicBezTo>
                <a:cubicBezTo>
                  <a:pt x="4318" y="2866"/>
                  <a:pt x="4374" y="2985"/>
                  <a:pt x="4438" y="3102"/>
                </a:cubicBezTo>
                <a:cubicBezTo>
                  <a:pt x="4567" y="3336"/>
                  <a:pt x="4499" y="3624"/>
                  <a:pt x="4282" y="3778"/>
                </a:cubicBezTo>
                <a:cubicBezTo>
                  <a:pt x="4069" y="3931"/>
                  <a:pt x="3775" y="3900"/>
                  <a:pt x="3595" y="3707"/>
                </a:cubicBezTo>
                <a:cubicBezTo>
                  <a:pt x="3439" y="3539"/>
                  <a:pt x="3411" y="3288"/>
                  <a:pt x="3529" y="3087"/>
                </a:cubicBezTo>
                <a:cubicBezTo>
                  <a:pt x="3595" y="2975"/>
                  <a:pt x="3644" y="2860"/>
                  <a:pt x="3658" y="2727"/>
                </a:cubicBezTo>
                <a:cubicBezTo>
                  <a:pt x="3348" y="2727"/>
                  <a:pt x="3040" y="2727"/>
                  <a:pt x="2724" y="2727"/>
                </a:cubicBezTo>
                <a:close/>
                <a:moveTo>
                  <a:pt x="2727" y="1579"/>
                </a:moveTo>
                <a:cubicBezTo>
                  <a:pt x="2727" y="1892"/>
                  <a:pt x="2727" y="2201"/>
                  <a:pt x="2727" y="2513"/>
                </a:cubicBezTo>
                <a:cubicBezTo>
                  <a:pt x="2750" y="2513"/>
                  <a:pt x="2770" y="2513"/>
                  <a:pt x="2789" y="2513"/>
                </a:cubicBezTo>
                <a:cubicBezTo>
                  <a:pt x="3099" y="2513"/>
                  <a:pt x="3409" y="2513"/>
                  <a:pt x="3719" y="2513"/>
                </a:cubicBezTo>
                <a:cubicBezTo>
                  <a:pt x="3735" y="2513"/>
                  <a:pt x="3751" y="2512"/>
                  <a:pt x="3767" y="2513"/>
                </a:cubicBezTo>
                <a:cubicBezTo>
                  <a:pt x="3834" y="2518"/>
                  <a:pt x="3875" y="2559"/>
                  <a:pt x="3873" y="2627"/>
                </a:cubicBezTo>
                <a:cubicBezTo>
                  <a:pt x="3871" y="2689"/>
                  <a:pt x="3866" y="2751"/>
                  <a:pt x="3857" y="2812"/>
                </a:cubicBezTo>
                <a:cubicBezTo>
                  <a:pt x="3835" y="2950"/>
                  <a:pt x="3779" y="3075"/>
                  <a:pt x="3708" y="3196"/>
                </a:cubicBezTo>
                <a:cubicBezTo>
                  <a:pt x="3624" y="3339"/>
                  <a:pt x="3667" y="3518"/>
                  <a:pt x="3802" y="3610"/>
                </a:cubicBezTo>
                <a:cubicBezTo>
                  <a:pt x="3935" y="3701"/>
                  <a:pt x="4115" y="3677"/>
                  <a:pt x="4219" y="3554"/>
                </a:cubicBezTo>
                <a:cubicBezTo>
                  <a:pt x="4306" y="3452"/>
                  <a:pt x="4318" y="3312"/>
                  <a:pt x="4246" y="3187"/>
                </a:cubicBezTo>
                <a:cubicBezTo>
                  <a:pt x="4151" y="3022"/>
                  <a:pt x="4090" y="2846"/>
                  <a:pt x="4086" y="2654"/>
                </a:cubicBezTo>
                <a:cubicBezTo>
                  <a:pt x="4083" y="2548"/>
                  <a:pt x="4118" y="2513"/>
                  <a:pt x="4224" y="2513"/>
                </a:cubicBezTo>
                <a:cubicBezTo>
                  <a:pt x="4470" y="2513"/>
                  <a:pt x="4716" y="2513"/>
                  <a:pt x="4963" y="2513"/>
                </a:cubicBezTo>
                <a:cubicBezTo>
                  <a:pt x="4981" y="2513"/>
                  <a:pt x="5000" y="2513"/>
                  <a:pt x="5019" y="2513"/>
                </a:cubicBezTo>
                <a:cubicBezTo>
                  <a:pt x="4986" y="1232"/>
                  <a:pt x="3869" y="224"/>
                  <a:pt x="2726" y="221"/>
                </a:cubicBezTo>
                <a:cubicBezTo>
                  <a:pt x="2726" y="458"/>
                  <a:pt x="2726" y="694"/>
                  <a:pt x="2726" y="933"/>
                </a:cubicBezTo>
                <a:cubicBezTo>
                  <a:pt x="2735" y="933"/>
                  <a:pt x="2742" y="933"/>
                  <a:pt x="2749" y="932"/>
                </a:cubicBezTo>
                <a:cubicBezTo>
                  <a:pt x="2877" y="913"/>
                  <a:pt x="2991" y="859"/>
                  <a:pt x="3104" y="797"/>
                </a:cubicBezTo>
                <a:cubicBezTo>
                  <a:pt x="3310" y="683"/>
                  <a:pt x="3565" y="725"/>
                  <a:pt x="3729" y="895"/>
                </a:cubicBezTo>
                <a:cubicBezTo>
                  <a:pt x="3891" y="1063"/>
                  <a:pt x="3921" y="1321"/>
                  <a:pt x="3801" y="1523"/>
                </a:cubicBezTo>
                <a:cubicBezTo>
                  <a:pt x="3655" y="1772"/>
                  <a:pt x="3336" y="1855"/>
                  <a:pt x="3084" y="1706"/>
                </a:cubicBezTo>
                <a:cubicBezTo>
                  <a:pt x="2974" y="1641"/>
                  <a:pt x="2860" y="1594"/>
                  <a:pt x="2727" y="1579"/>
                </a:cubicBezTo>
                <a:close/>
                <a:moveTo>
                  <a:pt x="2510" y="2724"/>
                </a:moveTo>
                <a:cubicBezTo>
                  <a:pt x="2487" y="2724"/>
                  <a:pt x="2468" y="2724"/>
                  <a:pt x="2449" y="2724"/>
                </a:cubicBezTo>
                <a:cubicBezTo>
                  <a:pt x="2273" y="2724"/>
                  <a:pt x="2098" y="2724"/>
                  <a:pt x="1923" y="2724"/>
                </a:cubicBezTo>
                <a:cubicBezTo>
                  <a:pt x="1786" y="2724"/>
                  <a:pt x="1650" y="2724"/>
                  <a:pt x="1513" y="2724"/>
                </a:cubicBezTo>
                <a:cubicBezTo>
                  <a:pt x="1392" y="2724"/>
                  <a:pt x="1360" y="2693"/>
                  <a:pt x="1364" y="2574"/>
                </a:cubicBezTo>
                <a:cubicBezTo>
                  <a:pt x="1365" y="2525"/>
                  <a:pt x="1371" y="2475"/>
                  <a:pt x="1379" y="2426"/>
                </a:cubicBezTo>
                <a:cubicBezTo>
                  <a:pt x="1402" y="2288"/>
                  <a:pt x="1457" y="2163"/>
                  <a:pt x="1528" y="2043"/>
                </a:cubicBezTo>
                <a:cubicBezTo>
                  <a:pt x="1611" y="1901"/>
                  <a:pt x="1570" y="1724"/>
                  <a:pt x="1440" y="1631"/>
                </a:cubicBezTo>
                <a:cubicBezTo>
                  <a:pt x="1309" y="1537"/>
                  <a:pt x="1129" y="1557"/>
                  <a:pt x="1021" y="1678"/>
                </a:cubicBezTo>
                <a:cubicBezTo>
                  <a:pt x="931" y="1780"/>
                  <a:pt x="917" y="1923"/>
                  <a:pt x="989" y="2049"/>
                </a:cubicBezTo>
                <a:cubicBezTo>
                  <a:pt x="1085" y="2216"/>
                  <a:pt x="1147" y="2393"/>
                  <a:pt x="1151" y="2587"/>
                </a:cubicBezTo>
                <a:cubicBezTo>
                  <a:pt x="1153" y="2688"/>
                  <a:pt x="1117" y="2724"/>
                  <a:pt x="1014" y="2724"/>
                </a:cubicBezTo>
                <a:cubicBezTo>
                  <a:pt x="768" y="2724"/>
                  <a:pt x="521" y="2724"/>
                  <a:pt x="275" y="2724"/>
                </a:cubicBezTo>
                <a:cubicBezTo>
                  <a:pt x="256" y="2724"/>
                  <a:pt x="237" y="2724"/>
                  <a:pt x="218" y="2724"/>
                </a:cubicBezTo>
                <a:cubicBezTo>
                  <a:pt x="244" y="3986"/>
                  <a:pt x="1347" y="5007"/>
                  <a:pt x="2509" y="5017"/>
                </a:cubicBezTo>
                <a:cubicBezTo>
                  <a:pt x="2509" y="4780"/>
                  <a:pt x="2509" y="4542"/>
                  <a:pt x="2509" y="4303"/>
                </a:cubicBezTo>
                <a:cubicBezTo>
                  <a:pt x="2370" y="4319"/>
                  <a:pt x="2251" y="4376"/>
                  <a:pt x="2134" y="4440"/>
                </a:cubicBezTo>
                <a:cubicBezTo>
                  <a:pt x="1910" y="4562"/>
                  <a:pt x="1633" y="4504"/>
                  <a:pt x="1477" y="4307"/>
                </a:cubicBezTo>
                <a:cubicBezTo>
                  <a:pt x="1317" y="4106"/>
                  <a:pt x="1324" y="3825"/>
                  <a:pt x="1493" y="3633"/>
                </a:cubicBezTo>
                <a:cubicBezTo>
                  <a:pt x="1657" y="3447"/>
                  <a:pt x="1931" y="3402"/>
                  <a:pt x="2147" y="3528"/>
                </a:cubicBezTo>
                <a:cubicBezTo>
                  <a:pt x="2259" y="3594"/>
                  <a:pt x="2376" y="3645"/>
                  <a:pt x="2510" y="3658"/>
                </a:cubicBezTo>
                <a:cubicBezTo>
                  <a:pt x="2510" y="3348"/>
                  <a:pt x="2510" y="3040"/>
                  <a:pt x="2510" y="27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3" name="Group 87"/>
          <p:cNvGrpSpPr>
            <a:grpSpLocks noChangeAspect="1"/>
          </p:cNvGrpSpPr>
          <p:nvPr/>
        </p:nvGrpSpPr>
        <p:grpSpPr bwMode="auto">
          <a:xfrm>
            <a:off x="4904827" y="5661028"/>
            <a:ext cx="719137" cy="720725"/>
            <a:chOff x="7083" y="1132"/>
            <a:chExt cx="453" cy="454"/>
          </a:xfrm>
          <a:solidFill>
            <a:schemeClr val="accent2"/>
          </a:solidFill>
        </p:grpSpPr>
        <p:sp>
          <p:nvSpPr>
            <p:cNvPr id="1057" name="Freeform 88"/>
            <p:cNvSpPr>
              <a:spLocks noEditPoints="1"/>
            </p:cNvSpPr>
            <p:nvPr/>
          </p:nvSpPr>
          <p:spPr bwMode="auto">
            <a:xfrm>
              <a:off x="7083" y="1132"/>
              <a:ext cx="453" cy="454"/>
            </a:xfrm>
            <a:custGeom>
              <a:avLst/>
              <a:gdLst>
                <a:gd name="T0" fmla="*/ 3288 w 5137"/>
                <a:gd name="T1" fmla="*/ 514 h 5137"/>
                <a:gd name="T2" fmla="*/ 3355 w 5137"/>
                <a:gd name="T3" fmla="*/ 514 h 5137"/>
                <a:gd name="T4" fmla="*/ 4999 w 5137"/>
                <a:gd name="T5" fmla="*/ 514 h 5137"/>
                <a:gd name="T6" fmla="*/ 5137 w 5137"/>
                <a:gd name="T7" fmla="*/ 652 h 5137"/>
                <a:gd name="T8" fmla="*/ 5137 w 5137"/>
                <a:gd name="T9" fmla="*/ 1813 h 5137"/>
                <a:gd name="T10" fmla="*/ 4996 w 5137"/>
                <a:gd name="T11" fmla="*/ 1952 h 5137"/>
                <a:gd name="T12" fmla="*/ 3588 w 5137"/>
                <a:gd name="T13" fmla="*/ 1951 h 5137"/>
                <a:gd name="T14" fmla="*/ 3510 w 5137"/>
                <a:gd name="T15" fmla="*/ 1987 h 5137"/>
                <a:gd name="T16" fmla="*/ 3321 w 5137"/>
                <a:gd name="T17" fmla="*/ 2211 h 5137"/>
                <a:gd name="T18" fmla="*/ 3289 w 5137"/>
                <a:gd name="T19" fmla="*/ 2296 h 5137"/>
                <a:gd name="T20" fmla="*/ 3288 w 5137"/>
                <a:gd name="T21" fmla="*/ 4988 h 5137"/>
                <a:gd name="T22" fmla="*/ 3140 w 5137"/>
                <a:gd name="T23" fmla="*/ 5137 h 5137"/>
                <a:gd name="T24" fmla="*/ 145 w 5137"/>
                <a:gd name="T25" fmla="*/ 5137 h 5137"/>
                <a:gd name="T26" fmla="*/ 0 w 5137"/>
                <a:gd name="T27" fmla="*/ 4991 h 5137"/>
                <a:gd name="T28" fmla="*/ 0 w 5137"/>
                <a:gd name="T29" fmla="*/ 147 h 5137"/>
                <a:gd name="T30" fmla="*/ 144 w 5137"/>
                <a:gd name="T31" fmla="*/ 0 h 5137"/>
                <a:gd name="T32" fmla="*/ 3144 w 5137"/>
                <a:gd name="T33" fmla="*/ 0 h 5137"/>
                <a:gd name="T34" fmla="*/ 3288 w 5137"/>
                <a:gd name="T35" fmla="*/ 143 h 5137"/>
                <a:gd name="T36" fmla="*/ 3288 w 5137"/>
                <a:gd name="T37" fmla="*/ 514 h 5137"/>
                <a:gd name="T38" fmla="*/ 208 w 5137"/>
                <a:gd name="T39" fmla="*/ 4928 h 5137"/>
                <a:gd name="T40" fmla="*/ 3080 w 5137"/>
                <a:gd name="T41" fmla="*/ 4928 h 5137"/>
                <a:gd name="T42" fmla="*/ 3080 w 5137"/>
                <a:gd name="T43" fmla="*/ 2491 h 5137"/>
                <a:gd name="T44" fmla="*/ 2970 w 5137"/>
                <a:gd name="T45" fmla="*/ 2617 h 5137"/>
                <a:gd name="T46" fmla="*/ 2841 w 5137"/>
                <a:gd name="T47" fmla="*/ 2664 h 5137"/>
                <a:gd name="T48" fmla="*/ 2774 w 5137"/>
                <a:gd name="T49" fmla="*/ 2544 h 5137"/>
                <a:gd name="T50" fmla="*/ 2774 w 5137"/>
                <a:gd name="T51" fmla="*/ 2009 h 5137"/>
                <a:gd name="T52" fmla="*/ 2774 w 5137"/>
                <a:gd name="T53" fmla="*/ 1952 h 5137"/>
                <a:gd name="T54" fmla="*/ 2583 w 5137"/>
                <a:gd name="T55" fmla="*/ 1952 h 5137"/>
                <a:gd name="T56" fmla="*/ 2466 w 5137"/>
                <a:gd name="T57" fmla="*/ 1834 h 5137"/>
                <a:gd name="T58" fmla="*/ 2466 w 5137"/>
                <a:gd name="T59" fmla="*/ 632 h 5137"/>
                <a:gd name="T60" fmla="*/ 2587 w 5137"/>
                <a:gd name="T61" fmla="*/ 514 h 5137"/>
                <a:gd name="T62" fmla="*/ 3024 w 5137"/>
                <a:gd name="T63" fmla="*/ 514 h 5137"/>
                <a:gd name="T64" fmla="*/ 3079 w 5137"/>
                <a:gd name="T65" fmla="*/ 514 h 5137"/>
                <a:gd name="T66" fmla="*/ 3079 w 5137"/>
                <a:gd name="T67" fmla="*/ 208 h 5137"/>
                <a:gd name="T68" fmla="*/ 208 w 5137"/>
                <a:gd name="T69" fmla="*/ 208 h 5137"/>
                <a:gd name="T70" fmla="*/ 208 w 5137"/>
                <a:gd name="T71" fmla="*/ 4928 h 5137"/>
                <a:gd name="T72" fmla="*/ 2675 w 5137"/>
                <a:gd name="T73" fmla="*/ 721 h 5137"/>
                <a:gd name="T74" fmla="*/ 2675 w 5137"/>
                <a:gd name="T75" fmla="*/ 1743 h 5137"/>
                <a:gd name="T76" fmla="*/ 2683 w 5137"/>
                <a:gd name="T77" fmla="*/ 1746 h 5137"/>
                <a:gd name="T78" fmla="*/ 2863 w 5137"/>
                <a:gd name="T79" fmla="*/ 1747 h 5137"/>
                <a:gd name="T80" fmla="*/ 2979 w 5137"/>
                <a:gd name="T81" fmla="*/ 1865 h 5137"/>
                <a:gd name="T82" fmla="*/ 2980 w 5137"/>
                <a:gd name="T83" fmla="*/ 2235 h 5137"/>
                <a:gd name="T84" fmla="*/ 2983 w 5137"/>
                <a:gd name="T85" fmla="*/ 2286 h 5137"/>
                <a:gd name="T86" fmla="*/ 3393 w 5137"/>
                <a:gd name="T87" fmla="*/ 1807 h 5137"/>
                <a:gd name="T88" fmla="*/ 3526 w 5137"/>
                <a:gd name="T89" fmla="*/ 1746 h 5137"/>
                <a:gd name="T90" fmla="*/ 4872 w 5137"/>
                <a:gd name="T91" fmla="*/ 1747 h 5137"/>
                <a:gd name="T92" fmla="*/ 4929 w 5137"/>
                <a:gd name="T93" fmla="*/ 1747 h 5137"/>
                <a:gd name="T94" fmla="*/ 4929 w 5137"/>
                <a:gd name="T95" fmla="*/ 721 h 5137"/>
                <a:gd name="T96" fmla="*/ 2675 w 5137"/>
                <a:gd name="T97" fmla="*/ 721 h 5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37" h="5137">
                  <a:moveTo>
                    <a:pt x="3288" y="514"/>
                  </a:moveTo>
                  <a:cubicBezTo>
                    <a:pt x="3315" y="514"/>
                    <a:pt x="3335" y="514"/>
                    <a:pt x="3355" y="514"/>
                  </a:cubicBezTo>
                  <a:cubicBezTo>
                    <a:pt x="3903" y="514"/>
                    <a:pt x="4451" y="514"/>
                    <a:pt x="4999" y="514"/>
                  </a:cubicBezTo>
                  <a:cubicBezTo>
                    <a:pt x="5105" y="514"/>
                    <a:pt x="5137" y="546"/>
                    <a:pt x="5137" y="652"/>
                  </a:cubicBezTo>
                  <a:cubicBezTo>
                    <a:pt x="5137" y="1039"/>
                    <a:pt x="5137" y="1426"/>
                    <a:pt x="5137" y="1813"/>
                  </a:cubicBezTo>
                  <a:cubicBezTo>
                    <a:pt x="5137" y="1921"/>
                    <a:pt x="5106" y="1952"/>
                    <a:pt x="4996" y="1952"/>
                  </a:cubicBezTo>
                  <a:cubicBezTo>
                    <a:pt x="4526" y="1952"/>
                    <a:pt x="4057" y="1952"/>
                    <a:pt x="3588" y="1951"/>
                  </a:cubicBezTo>
                  <a:cubicBezTo>
                    <a:pt x="3554" y="1951"/>
                    <a:pt x="3531" y="1960"/>
                    <a:pt x="3510" y="1987"/>
                  </a:cubicBezTo>
                  <a:cubicBezTo>
                    <a:pt x="3448" y="2063"/>
                    <a:pt x="3381" y="2134"/>
                    <a:pt x="3321" y="2211"/>
                  </a:cubicBezTo>
                  <a:cubicBezTo>
                    <a:pt x="3303" y="2234"/>
                    <a:pt x="3289" y="2268"/>
                    <a:pt x="3289" y="2296"/>
                  </a:cubicBezTo>
                  <a:cubicBezTo>
                    <a:pt x="3288" y="3194"/>
                    <a:pt x="3288" y="4091"/>
                    <a:pt x="3288" y="4988"/>
                  </a:cubicBezTo>
                  <a:cubicBezTo>
                    <a:pt x="3288" y="5108"/>
                    <a:pt x="3259" y="5137"/>
                    <a:pt x="3140" y="5137"/>
                  </a:cubicBezTo>
                  <a:cubicBezTo>
                    <a:pt x="2142" y="5137"/>
                    <a:pt x="1143" y="5137"/>
                    <a:pt x="145" y="5137"/>
                  </a:cubicBezTo>
                  <a:cubicBezTo>
                    <a:pt x="29" y="5137"/>
                    <a:pt x="0" y="5107"/>
                    <a:pt x="0" y="4991"/>
                  </a:cubicBezTo>
                  <a:cubicBezTo>
                    <a:pt x="0" y="3376"/>
                    <a:pt x="0" y="1762"/>
                    <a:pt x="0" y="147"/>
                  </a:cubicBezTo>
                  <a:cubicBezTo>
                    <a:pt x="0" y="30"/>
                    <a:pt x="29" y="0"/>
                    <a:pt x="144" y="0"/>
                  </a:cubicBezTo>
                  <a:cubicBezTo>
                    <a:pt x="1144" y="0"/>
                    <a:pt x="2144" y="0"/>
                    <a:pt x="3144" y="0"/>
                  </a:cubicBezTo>
                  <a:cubicBezTo>
                    <a:pt x="3257" y="0"/>
                    <a:pt x="3288" y="30"/>
                    <a:pt x="3288" y="143"/>
                  </a:cubicBezTo>
                  <a:cubicBezTo>
                    <a:pt x="3288" y="264"/>
                    <a:pt x="3288" y="386"/>
                    <a:pt x="3288" y="514"/>
                  </a:cubicBezTo>
                  <a:close/>
                  <a:moveTo>
                    <a:pt x="208" y="4928"/>
                  </a:moveTo>
                  <a:cubicBezTo>
                    <a:pt x="1167" y="4928"/>
                    <a:pt x="2124" y="4928"/>
                    <a:pt x="3080" y="4928"/>
                  </a:cubicBezTo>
                  <a:cubicBezTo>
                    <a:pt x="3080" y="4117"/>
                    <a:pt x="3080" y="3310"/>
                    <a:pt x="3080" y="2491"/>
                  </a:cubicBezTo>
                  <a:cubicBezTo>
                    <a:pt x="3039" y="2538"/>
                    <a:pt x="3004" y="2578"/>
                    <a:pt x="2970" y="2617"/>
                  </a:cubicBezTo>
                  <a:cubicBezTo>
                    <a:pt x="2926" y="2668"/>
                    <a:pt x="2887" y="2682"/>
                    <a:pt x="2841" y="2664"/>
                  </a:cubicBezTo>
                  <a:cubicBezTo>
                    <a:pt x="2787" y="2642"/>
                    <a:pt x="2773" y="2598"/>
                    <a:pt x="2774" y="2544"/>
                  </a:cubicBezTo>
                  <a:cubicBezTo>
                    <a:pt x="2775" y="2366"/>
                    <a:pt x="2774" y="2187"/>
                    <a:pt x="2774" y="2009"/>
                  </a:cubicBezTo>
                  <a:cubicBezTo>
                    <a:pt x="2774" y="1991"/>
                    <a:pt x="2774" y="1973"/>
                    <a:pt x="2774" y="1952"/>
                  </a:cubicBezTo>
                  <a:cubicBezTo>
                    <a:pt x="2706" y="1952"/>
                    <a:pt x="2644" y="1953"/>
                    <a:pt x="2583" y="1952"/>
                  </a:cubicBezTo>
                  <a:cubicBezTo>
                    <a:pt x="2505" y="1951"/>
                    <a:pt x="2466" y="1912"/>
                    <a:pt x="2466" y="1834"/>
                  </a:cubicBezTo>
                  <a:cubicBezTo>
                    <a:pt x="2466" y="1434"/>
                    <a:pt x="2466" y="1033"/>
                    <a:pt x="2466" y="632"/>
                  </a:cubicBezTo>
                  <a:cubicBezTo>
                    <a:pt x="2466" y="552"/>
                    <a:pt x="2505" y="514"/>
                    <a:pt x="2587" y="514"/>
                  </a:cubicBezTo>
                  <a:cubicBezTo>
                    <a:pt x="2733" y="514"/>
                    <a:pt x="2878" y="514"/>
                    <a:pt x="3024" y="514"/>
                  </a:cubicBezTo>
                  <a:cubicBezTo>
                    <a:pt x="3042" y="514"/>
                    <a:pt x="3060" y="514"/>
                    <a:pt x="3079" y="514"/>
                  </a:cubicBezTo>
                  <a:cubicBezTo>
                    <a:pt x="3079" y="408"/>
                    <a:pt x="3079" y="308"/>
                    <a:pt x="3079" y="208"/>
                  </a:cubicBezTo>
                  <a:cubicBezTo>
                    <a:pt x="2120" y="208"/>
                    <a:pt x="1165" y="208"/>
                    <a:pt x="208" y="208"/>
                  </a:cubicBezTo>
                  <a:cubicBezTo>
                    <a:pt x="208" y="1782"/>
                    <a:pt x="208" y="3353"/>
                    <a:pt x="208" y="4928"/>
                  </a:cubicBezTo>
                  <a:close/>
                  <a:moveTo>
                    <a:pt x="2675" y="721"/>
                  </a:moveTo>
                  <a:cubicBezTo>
                    <a:pt x="2675" y="1065"/>
                    <a:pt x="2675" y="1405"/>
                    <a:pt x="2675" y="1743"/>
                  </a:cubicBezTo>
                  <a:cubicBezTo>
                    <a:pt x="2680" y="1745"/>
                    <a:pt x="2682" y="1745"/>
                    <a:pt x="2683" y="1746"/>
                  </a:cubicBezTo>
                  <a:cubicBezTo>
                    <a:pt x="2743" y="1746"/>
                    <a:pt x="2803" y="1746"/>
                    <a:pt x="2863" y="1747"/>
                  </a:cubicBezTo>
                  <a:cubicBezTo>
                    <a:pt x="2940" y="1748"/>
                    <a:pt x="2979" y="1787"/>
                    <a:pt x="2979" y="1865"/>
                  </a:cubicBezTo>
                  <a:cubicBezTo>
                    <a:pt x="2980" y="1988"/>
                    <a:pt x="2979" y="2111"/>
                    <a:pt x="2980" y="2235"/>
                  </a:cubicBezTo>
                  <a:cubicBezTo>
                    <a:pt x="2980" y="2249"/>
                    <a:pt x="2982" y="2263"/>
                    <a:pt x="2983" y="2286"/>
                  </a:cubicBezTo>
                  <a:cubicBezTo>
                    <a:pt x="3125" y="2122"/>
                    <a:pt x="3260" y="1966"/>
                    <a:pt x="3393" y="1807"/>
                  </a:cubicBezTo>
                  <a:cubicBezTo>
                    <a:pt x="3429" y="1764"/>
                    <a:pt x="3470" y="1746"/>
                    <a:pt x="3526" y="1746"/>
                  </a:cubicBezTo>
                  <a:cubicBezTo>
                    <a:pt x="3975" y="1747"/>
                    <a:pt x="4423" y="1747"/>
                    <a:pt x="4872" y="1747"/>
                  </a:cubicBezTo>
                  <a:cubicBezTo>
                    <a:pt x="4891" y="1747"/>
                    <a:pt x="4911" y="1747"/>
                    <a:pt x="4929" y="1747"/>
                  </a:cubicBezTo>
                  <a:cubicBezTo>
                    <a:pt x="4929" y="1400"/>
                    <a:pt x="4929" y="1062"/>
                    <a:pt x="4929" y="721"/>
                  </a:cubicBezTo>
                  <a:cubicBezTo>
                    <a:pt x="4177" y="721"/>
                    <a:pt x="3428" y="721"/>
                    <a:pt x="2675" y="7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89"/>
            <p:cNvSpPr>
              <a:spLocks noEditPoints="1"/>
            </p:cNvSpPr>
            <p:nvPr/>
          </p:nvSpPr>
          <p:spPr bwMode="auto">
            <a:xfrm>
              <a:off x="7127" y="1270"/>
              <a:ext cx="201" cy="280"/>
            </a:xfrm>
            <a:custGeom>
              <a:avLst/>
              <a:gdLst>
                <a:gd name="T0" fmla="*/ 704 w 2273"/>
                <a:gd name="T1" fmla="*/ 1609 h 3167"/>
                <a:gd name="T2" fmla="*/ 542 w 2273"/>
                <a:gd name="T3" fmla="*/ 343 h 3167"/>
                <a:gd name="T4" fmla="*/ 1717 w 2273"/>
                <a:gd name="T5" fmla="*/ 321 h 3167"/>
                <a:gd name="T6" fmla="*/ 1576 w 2273"/>
                <a:gd name="T7" fmla="*/ 1610 h 3167"/>
                <a:gd name="T8" fmla="*/ 1950 w 2273"/>
                <a:gd name="T9" fmla="*/ 1867 h 3167"/>
                <a:gd name="T10" fmla="*/ 2269 w 2273"/>
                <a:gd name="T11" fmla="*/ 2630 h 3167"/>
                <a:gd name="T12" fmla="*/ 2270 w 2273"/>
                <a:gd name="T13" fmla="*/ 3046 h 3167"/>
                <a:gd name="T14" fmla="*/ 2151 w 2273"/>
                <a:gd name="T15" fmla="*/ 3167 h 3167"/>
                <a:gd name="T16" fmla="*/ 127 w 2273"/>
                <a:gd name="T17" fmla="*/ 3167 h 3167"/>
                <a:gd name="T18" fmla="*/ 11 w 2273"/>
                <a:gd name="T19" fmla="*/ 3070 h 3167"/>
                <a:gd name="T20" fmla="*/ 20 w 2273"/>
                <a:gd name="T21" fmla="*/ 2532 h 3167"/>
                <a:gd name="T22" fmla="*/ 672 w 2273"/>
                <a:gd name="T23" fmla="*/ 1625 h 3167"/>
                <a:gd name="T24" fmla="*/ 704 w 2273"/>
                <a:gd name="T25" fmla="*/ 1609 h 3167"/>
                <a:gd name="T26" fmla="*/ 215 w 2273"/>
                <a:gd name="T27" fmla="*/ 2958 h 3167"/>
                <a:gd name="T28" fmla="*/ 2070 w 2273"/>
                <a:gd name="T29" fmla="*/ 2958 h 3167"/>
                <a:gd name="T30" fmla="*/ 2049 w 2273"/>
                <a:gd name="T31" fmla="*/ 2500 h 3167"/>
                <a:gd name="T32" fmla="*/ 1222 w 2273"/>
                <a:gd name="T33" fmla="*/ 1732 h 3167"/>
                <a:gd name="T34" fmla="*/ 284 w 2273"/>
                <a:gd name="T35" fmla="*/ 2303 h 3167"/>
                <a:gd name="T36" fmla="*/ 215 w 2273"/>
                <a:gd name="T37" fmla="*/ 2958 h 3167"/>
                <a:gd name="T38" fmla="*/ 523 w 2273"/>
                <a:gd name="T39" fmla="*/ 908 h 3167"/>
                <a:gd name="T40" fmla="*/ 1143 w 2273"/>
                <a:gd name="T41" fmla="*/ 1523 h 3167"/>
                <a:gd name="T42" fmla="*/ 1756 w 2273"/>
                <a:gd name="T43" fmla="*/ 908 h 3167"/>
                <a:gd name="T44" fmla="*/ 1139 w 2273"/>
                <a:gd name="T45" fmla="*/ 290 h 3167"/>
                <a:gd name="T46" fmla="*/ 523 w 2273"/>
                <a:gd name="T47" fmla="*/ 908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3" h="3167">
                  <a:moveTo>
                    <a:pt x="704" y="1609"/>
                  </a:moveTo>
                  <a:cubicBezTo>
                    <a:pt x="234" y="1303"/>
                    <a:pt x="211" y="691"/>
                    <a:pt x="542" y="343"/>
                  </a:cubicBezTo>
                  <a:cubicBezTo>
                    <a:pt x="859" y="9"/>
                    <a:pt x="1385" y="0"/>
                    <a:pt x="1717" y="321"/>
                  </a:cubicBezTo>
                  <a:cubicBezTo>
                    <a:pt x="2056" y="649"/>
                    <a:pt x="2070" y="1291"/>
                    <a:pt x="1576" y="1610"/>
                  </a:cubicBezTo>
                  <a:cubicBezTo>
                    <a:pt x="1718" y="1673"/>
                    <a:pt x="1844" y="1756"/>
                    <a:pt x="1950" y="1867"/>
                  </a:cubicBezTo>
                  <a:cubicBezTo>
                    <a:pt x="2154" y="2081"/>
                    <a:pt x="2262" y="2335"/>
                    <a:pt x="2269" y="2630"/>
                  </a:cubicBezTo>
                  <a:cubicBezTo>
                    <a:pt x="2273" y="2769"/>
                    <a:pt x="2270" y="2907"/>
                    <a:pt x="2270" y="3046"/>
                  </a:cubicBezTo>
                  <a:cubicBezTo>
                    <a:pt x="2270" y="3128"/>
                    <a:pt x="2231" y="3167"/>
                    <a:pt x="2151" y="3167"/>
                  </a:cubicBezTo>
                  <a:cubicBezTo>
                    <a:pt x="1476" y="3167"/>
                    <a:pt x="802" y="3167"/>
                    <a:pt x="127" y="3167"/>
                  </a:cubicBezTo>
                  <a:cubicBezTo>
                    <a:pt x="58" y="3167"/>
                    <a:pt x="11" y="3131"/>
                    <a:pt x="11" y="3070"/>
                  </a:cubicBezTo>
                  <a:cubicBezTo>
                    <a:pt x="10" y="2890"/>
                    <a:pt x="0" y="2709"/>
                    <a:pt x="20" y="2532"/>
                  </a:cubicBezTo>
                  <a:cubicBezTo>
                    <a:pt x="66" y="2110"/>
                    <a:pt x="294" y="1811"/>
                    <a:pt x="672" y="1625"/>
                  </a:cubicBezTo>
                  <a:cubicBezTo>
                    <a:pt x="681" y="1620"/>
                    <a:pt x="691" y="1616"/>
                    <a:pt x="704" y="1609"/>
                  </a:cubicBezTo>
                  <a:close/>
                  <a:moveTo>
                    <a:pt x="215" y="2958"/>
                  </a:moveTo>
                  <a:cubicBezTo>
                    <a:pt x="835" y="2958"/>
                    <a:pt x="1448" y="2958"/>
                    <a:pt x="2070" y="2958"/>
                  </a:cubicBezTo>
                  <a:cubicBezTo>
                    <a:pt x="2064" y="2803"/>
                    <a:pt x="2072" y="2649"/>
                    <a:pt x="2049" y="2500"/>
                  </a:cubicBezTo>
                  <a:cubicBezTo>
                    <a:pt x="1986" y="2085"/>
                    <a:pt x="1650" y="1779"/>
                    <a:pt x="1222" y="1732"/>
                  </a:cubicBezTo>
                  <a:cubicBezTo>
                    <a:pt x="832" y="1689"/>
                    <a:pt x="441" y="1929"/>
                    <a:pt x="284" y="2303"/>
                  </a:cubicBezTo>
                  <a:cubicBezTo>
                    <a:pt x="194" y="2514"/>
                    <a:pt x="219" y="2735"/>
                    <a:pt x="215" y="2958"/>
                  </a:cubicBezTo>
                  <a:close/>
                  <a:moveTo>
                    <a:pt x="523" y="908"/>
                  </a:moveTo>
                  <a:cubicBezTo>
                    <a:pt x="524" y="1247"/>
                    <a:pt x="803" y="1524"/>
                    <a:pt x="1143" y="1523"/>
                  </a:cubicBezTo>
                  <a:cubicBezTo>
                    <a:pt x="1479" y="1522"/>
                    <a:pt x="1756" y="1245"/>
                    <a:pt x="1756" y="908"/>
                  </a:cubicBezTo>
                  <a:cubicBezTo>
                    <a:pt x="1757" y="568"/>
                    <a:pt x="1479" y="290"/>
                    <a:pt x="1139" y="290"/>
                  </a:cubicBezTo>
                  <a:cubicBezTo>
                    <a:pt x="800" y="291"/>
                    <a:pt x="523" y="569"/>
                    <a:pt x="523" y="9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90"/>
            <p:cNvSpPr>
              <a:spLocks/>
            </p:cNvSpPr>
            <p:nvPr/>
          </p:nvSpPr>
          <p:spPr bwMode="auto">
            <a:xfrm>
              <a:off x="7191" y="1168"/>
              <a:ext cx="73" cy="19"/>
            </a:xfrm>
            <a:custGeom>
              <a:avLst/>
              <a:gdLst>
                <a:gd name="T0" fmla="*/ 413 w 825"/>
                <a:gd name="T1" fmla="*/ 206 h 206"/>
                <a:gd name="T2" fmla="*/ 121 w 825"/>
                <a:gd name="T3" fmla="*/ 205 h 206"/>
                <a:gd name="T4" fmla="*/ 2 w 825"/>
                <a:gd name="T5" fmla="*/ 100 h 206"/>
                <a:gd name="T6" fmla="*/ 120 w 825"/>
                <a:gd name="T7" fmla="*/ 0 h 206"/>
                <a:gd name="T8" fmla="*/ 705 w 825"/>
                <a:gd name="T9" fmla="*/ 0 h 206"/>
                <a:gd name="T10" fmla="*/ 823 w 825"/>
                <a:gd name="T11" fmla="*/ 105 h 206"/>
                <a:gd name="T12" fmla="*/ 705 w 825"/>
                <a:gd name="T13" fmla="*/ 205 h 206"/>
                <a:gd name="T14" fmla="*/ 413 w 82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5" h="206">
                  <a:moveTo>
                    <a:pt x="413" y="206"/>
                  </a:moveTo>
                  <a:cubicBezTo>
                    <a:pt x="315" y="206"/>
                    <a:pt x="218" y="206"/>
                    <a:pt x="121" y="205"/>
                  </a:cubicBezTo>
                  <a:cubicBezTo>
                    <a:pt x="48" y="205"/>
                    <a:pt x="0" y="163"/>
                    <a:pt x="2" y="100"/>
                  </a:cubicBezTo>
                  <a:cubicBezTo>
                    <a:pt x="4" y="40"/>
                    <a:pt x="49" y="0"/>
                    <a:pt x="120" y="0"/>
                  </a:cubicBezTo>
                  <a:cubicBezTo>
                    <a:pt x="315" y="0"/>
                    <a:pt x="510" y="0"/>
                    <a:pt x="705" y="0"/>
                  </a:cubicBezTo>
                  <a:cubicBezTo>
                    <a:pt x="778" y="0"/>
                    <a:pt x="825" y="43"/>
                    <a:pt x="823" y="105"/>
                  </a:cubicBezTo>
                  <a:cubicBezTo>
                    <a:pt x="822" y="165"/>
                    <a:pt x="776" y="205"/>
                    <a:pt x="705" y="205"/>
                  </a:cubicBezTo>
                  <a:cubicBezTo>
                    <a:pt x="607" y="206"/>
                    <a:pt x="510" y="206"/>
                    <a:pt x="41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91"/>
            <p:cNvSpPr>
              <a:spLocks noEditPoints="1"/>
            </p:cNvSpPr>
            <p:nvPr/>
          </p:nvSpPr>
          <p:spPr bwMode="auto">
            <a:xfrm>
              <a:off x="7328" y="1214"/>
              <a:ext cx="54" cy="54"/>
            </a:xfrm>
            <a:custGeom>
              <a:avLst/>
              <a:gdLst>
                <a:gd name="T0" fmla="*/ 616 w 617"/>
                <a:gd name="T1" fmla="*/ 306 h 618"/>
                <a:gd name="T2" fmla="*/ 311 w 617"/>
                <a:gd name="T3" fmla="*/ 616 h 618"/>
                <a:gd name="T4" fmla="*/ 0 w 617"/>
                <a:gd name="T5" fmla="*/ 307 h 618"/>
                <a:gd name="T6" fmla="*/ 308 w 617"/>
                <a:gd name="T7" fmla="*/ 0 h 618"/>
                <a:gd name="T8" fmla="*/ 616 w 617"/>
                <a:gd name="T9" fmla="*/ 306 h 618"/>
                <a:gd name="T10" fmla="*/ 308 w 617"/>
                <a:gd name="T11" fmla="*/ 206 h 618"/>
                <a:gd name="T12" fmla="*/ 206 w 617"/>
                <a:gd name="T13" fmla="*/ 306 h 618"/>
                <a:gd name="T14" fmla="*/ 308 w 617"/>
                <a:gd name="T15" fmla="*/ 410 h 618"/>
                <a:gd name="T16" fmla="*/ 411 w 617"/>
                <a:gd name="T17" fmla="*/ 305 h 618"/>
                <a:gd name="T18" fmla="*/ 308 w 617"/>
                <a:gd name="T19" fmla="*/ 2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7" h="618">
                  <a:moveTo>
                    <a:pt x="616" y="306"/>
                  </a:moveTo>
                  <a:cubicBezTo>
                    <a:pt x="617" y="475"/>
                    <a:pt x="480" y="615"/>
                    <a:pt x="311" y="616"/>
                  </a:cubicBezTo>
                  <a:cubicBezTo>
                    <a:pt x="140" y="618"/>
                    <a:pt x="0" y="478"/>
                    <a:pt x="0" y="307"/>
                  </a:cubicBezTo>
                  <a:cubicBezTo>
                    <a:pt x="0" y="138"/>
                    <a:pt x="138" y="0"/>
                    <a:pt x="308" y="0"/>
                  </a:cubicBezTo>
                  <a:cubicBezTo>
                    <a:pt x="477" y="0"/>
                    <a:pt x="616" y="137"/>
                    <a:pt x="616" y="306"/>
                  </a:cubicBezTo>
                  <a:close/>
                  <a:moveTo>
                    <a:pt x="308" y="206"/>
                  </a:moveTo>
                  <a:cubicBezTo>
                    <a:pt x="253" y="206"/>
                    <a:pt x="207" y="251"/>
                    <a:pt x="206" y="306"/>
                  </a:cubicBezTo>
                  <a:cubicBezTo>
                    <a:pt x="205" y="362"/>
                    <a:pt x="252" y="410"/>
                    <a:pt x="308" y="410"/>
                  </a:cubicBezTo>
                  <a:cubicBezTo>
                    <a:pt x="365" y="410"/>
                    <a:pt x="412" y="362"/>
                    <a:pt x="411" y="305"/>
                  </a:cubicBezTo>
                  <a:cubicBezTo>
                    <a:pt x="409" y="251"/>
                    <a:pt x="363" y="206"/>
                    <a:pt x="30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Freeform 92"/>
            <p:cNvSpPr>
              <a:spLocks noEditPoints="1"/>
            </p:cNvSpPr>
            <p:nvPr/>
          </p:nvSpPr>
          <p:spPr bwMode="auto">
            <a:xfrm>
              <a:off x="7391" y="1214"/>
              <a:ext cx="54" cy="54"/>
            </a:xfrm>
            <a:custGeom>
              <a:avLst/>
              <a:gdLst>
                <a:gd name="T0" fmla="*/ 618 w 618"/>
                <a:gd name="T1" fmla="*/ 311 h 617"/>
                <a:gd name="T2" fmla="*/ 309 w 618"/>
                <a:gd name="T3" fmla="*/ 617 h 617"/>
                <a:gd name="T4" fmla="*/ 1 w 618"/>
                <a:gd name="T5" fmla="*/ 305 h 617"/>
                <a:gd name="T6" fmla="*/ 313 w 618"/>
                <a:gd name="T7" fmla="*/ 1 h 617"/>
                <a:gd name="T8" fmla="*/ 618 w 618"/>
                <a:gd name="T9" fmla="*/ 311 h 617"/>
                <a:gd name="T10" fmla="*/ 412 w 618"/>
                <a:gd name="T11" fmla="*/ 310 h 617"/>
                <a:gd name="T12" fmla="*/ 313 w 618"/>
                <a:gd name="T13" fmla="*/ 207 h 617"/>
                <a:gd name="T14" fmla="*/ 207 w 618"/>
                <a:gd name="T15" fmla="*/ 308 h 617"/>
                <a:gd name="T16" fmla="*/ 306 w 618"/>
                <a:gd name="T17" fmla="*/ 411 h 617"/>
                <a:gd name="T18" fmla="*/ 412 w 618"/>
                <a:gd name="T19" fmla="*/ 31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17">
                  <a:moveTo>
                    <a:pt x="618" y="311"/>
                  </a:moveTo>
                  <a:cubicBezTo>
                    <a:pt x="617" y="479"/>
                    <a:pt x="478" y="617"/>
                    <a:pt x="309" y="617"/>
                  </a:cubicBezTo>
                  <a:cubicBezTo>
                    <a:pt x="138" y="617"/>
                    <a:pt x="0" y="476"/>
                    <a:pt x="1" y="305"/>
                  </a:cubicBezTo>
                  <a:cubicBezTo>
                    <a:pt x="3" y="136"/>
                    <a:pt x="143" y="0"/>
                    <a:pt x="313" y="1"/>
                  </a:cubicBezTo>
                  <a:cubicBezTo>
                    <a:pt x="481" y="2"/>
                    <a:pt x="618" y="141"/>
                    <a:pt x="618" y="311"/>
                  </a:cubicBezTo>
                  <a:close/>
                  <a:moveTo>
                    <a:pt x="412" y="310"/>
                  </a:moveTo>
                  <a:cubicBezTo>
                    <a:pt x="412" y="255"/>
                    <a:pt x="367" y="208"/>
                    <a:pt x="313" y="207"/>
                  </a:cubicBezTo>
                  <a:cubicBezTo>
                    <a:pt x="256" y="205"/>
                    <a:pt x="208" y="252"/>
                    <a:pt x="207" y="308"/>
                  </a:cubicBezTo>
                  <a:cubicBezTo>
                    <a:pt x="207" y="363"/>
                    <a:pt x="252" y="410"/>
                    <a:pt x="306" y="411"/>
                  </a:cubicBezTo>
                  <a:cubicBezTo>
                    <a:pt x="363" y="413"/>
                    <a:pt x="412" y="366"/>
                    <a:pt x="412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93"/>
            <p:cNvSpPr>
              <a:spLocks noEditPoints="1"/>
            </p:cNvSpPr>
            <p:nvPr/>
          </p:nvSpPr>
          <p:spPr bwMode="auto">
            <a:xfrm>
              <a:off x="7454" y="1214"/>
              <a:ext cx="55" cy="54"/>
            </a:xfrm>
            <a:custGeom>
              <a:avLst/>
              <a:gdLst>
                <a:gd name="T0" fmla="*/ 312 w 618"/>
                <a:gd name="T1" fmla="*/ 1 h 619"/>
                <a:gd name="T2" fmla="*/ 618 w 618"/>
                <a:gd name="T3" fmla="*/ 310 h 619"/>
                <a:gd name="T4" fmla="*/ 305 w 618"/>
                <a:gd name="T5" fmla="*/ 617 h 619"/>
                <a:gd name="T6" fmla="*/ 2 w 618"/>
                <a:gd name="T7" fmla="*/ 306 h 619"/>
                <a:gd name="T8" fmla="*/ 312 w 618"/>
                <a:gd name="T9" fmla="*/ 1 h 619"/>
                <a:gd name="T10" fmla="*/ 412 w 618"/>
                <a:gd name="T11" fmla="*/ 311 h 619"/>
                <a:gd name="T12" fmla="*/ 315 w 618"/>
                <a:gd name="T13" fmla="*/ 207 h 619"/>
                <a:gd name="T14" fmla="*/ 208 w 618"/>
                <a:gd name="T15" fmla="*/ 307 h 619"/>
                <a:gd name="T16" fmla="*/ 305 w 618"/>
                <a:gd name="T17" fmla="*/ 411 h 619"/>
                <a:gd name="T18" fmla="*/ 412 w 618"/>
                <a:gd name="T19" fmla="*/ 31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19">
                  <a:moveTo>
                    <a:pt x="312" y="1"/>
                  </a:moveTo>
                  <a:cubicBezTo>
                    <a:pt x="481" y="2"/>
                    <a:pt x="618" y="141"/>
                    <a:pt x="618" y="310"/>
                  </a:cubicBezTo>
                  <a:cubicBezTo>
                    <a:pt x="618" y="481"/>
                    <a:pt x="477" y="619"/>
                    <a:pt x="305" y="617"/>
                  </a:cubicBezTo>
                  <a:cubicBezTo>
                    <a:pt x="137" y="615"/>
                    <a:pt x="0" y="475"/>
                    <a:pt x="2" y="306"/>
                  </a:cubicBezTo>
                  <a:cubicBezTo>
                    <a:pt x="3" y="137"/>
                    <a:pt x="143" y="0"/>
                    <a:pt x="312" y="1"/>
                  </a:cubicBezTo>
                  <a:close/>
                  <a:moveTo>
                    <a:pt x="412" y="311"/>
                  </a:moveTo>
                  <a:cubicBezTo>
                    <a:pt x="413" y="257"/>
                    <a:pt x="369" y="209"/>
                    <a:pt x="315" y="207"/>
                  </a:cubicBezTo>
                  <a:cubicBezTo>
                    <a:pt x="258" y="204"/>
                    <a:pt x="209" y="250"/>
                    <a:pt x="208" y="307"/>
                  </a:cubicBezTo>
                  <a:cubicBezTo>
                    <a:pt x="206" y="361"/>
                    <a:pt x="251" y="409"/>
                    <a:pt x="305" y="411"/>
                  </a:cubicBezTo>
                  <a:cubicBezTo>
                    <a:pt x="362" y="414"/>
                    <a:pt x="411" y="368"/>
                    <a:pt x="412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5" name="Freeform 97"/>
          <p:cNvSpPr>
            <a:spLocks noEditPoints="1"/>
          </p:cNvSpPr>
          <p:nvPr/>
        </p:nvSpPr>
        <p:spPr bwMode="auto">
          <a:xfrm>
            <a:off x="486570" y="3071812"/>
            <a:ext cx="720725" cy="500063"/>
          </a:xfrm>
          <a:custGeom>
            <a:avLst/>
            <a:gdLst>
              <a:gd name="T0" fmla="*/ 454 w 5088"/>
              <a:gd name="T1" fmla="*/ 3538 h 3538"/>
              <a:gd name="T2" fmla="*/ 0 w 5088"/>
              <a:gd name="T3" fmla="*/ 453 h 3538"/>
              <a:gd name="T4" fmla="*/ 4634 w 5088"/>
              <a:gd name="T5" fmla="*/ 0 h 3538"/>
              <a:gd name="T6" fmla="*/ 5088 w 5088"/>
              <a:gd name="T7" fmla="*/ 3085 h 3538"/>
              <a:gd name="T8" fmla="*/ 2539 w 5088"/>
              <a:gd name="T9" fmla="*/ 3538 h 3538"/>
              <a:gd name="T10" fmla="*/ 2982 w 5088"/>
              <a:gd name="T11" fmla="*/ 1802 h 3538"/>
              <a:gd name="T12" fmla="*/ 2642 w 5088"/>
              <a:gd name="T13" fmla="*/ 2055 h 3538"/>
              <a:gd name="T14" fmla="*/ 2113 w 5088"/>
              <a:gd name="T15" fmla="*/ 1798 h 3538"/>
              <a:gd name="T16" fmla="*/ 4692 w 5088"/>
              <a:gd name="T17" fmla="*/ 3315 h 3538"/>
              <a:gd name="T18" fmla="*/ 2545 w 5088"/>
              <a:gd name="T19" fmla="*/ 1851 h 3538"/>
              <a:gd name="T20" fmla="*/ 429 w 5088"/>
              <a:gd name="T21" fmla="*/ 223 h 3538"/>
              <a:gd name="T22" fmla="*/ 279 w 5088"/>
              <a:gd name="T23" fmla="*/ 995 h 3538"/>
              <a:gd name="T24" fmla="*/ 664 w 5088"/>
              <a:gd name="T25" fmla="*/ 1106 h 3538"/>
              <a:gd name="T26" fmla="*/ 482 w 5088"/>
              <a:gd name="T27" fmla="*/ 1216 h 3538"/>
              <a:gd name="T28" fmla="*/ 226 w 5088"/>
              <a:gd name="T29" fmla="*/ 1438 h 3538"/>
              <a:gd name="T30" fmla="*/ 664 w 5088"/>
              <a:gd name="T31" fmla="*/ 1550 h 3538"/>
              <a:gd name="T32" fmla="*/ 470 w 5088"/>
              <a:gd name="T33" fmla="*/ 1659 h 3538"/>
              <a:gd name="T34" fmla="*/ 225 w 5088"/>
              <a:gd name="T35" fmla="*/ 1880 h 3538"/>
              <a:gd name="T36" fmla="*/ 552 w 5088"/>
              <a:gd name="T37" fmla="*/ 1880 h 3538"/>
              <a:gd name="T38" fmla="*/ 552 w 5088"/>
              <a:gd name="T39" fmla="*/ 2100 h 3538"/>
              <a:gd name="T40" fmla="*/ 225 w 5088"/>
              <a:gd name="T41" fmla="*/ 2101 h 3538"/>
              <a:gd name="T42" fmla="*/ 553 w 5088"/>
              <a:gd name="T43" fmla="*/ 2323 h 3538"/>
              <a:gd name="T44" fmla="*/ 599 w 5088"/>
              <a:gd name="T45" fmla="*/ 2531 h 3538"/>
              <a:gd name="T46" fmla="*/ 225 w 5088"/>
              <a:gd name="T47" fmla="*/ 2543 h 3538"/>
              <a:gd name="T48" fmla="*/ 1934 w 5088"/>
              <a:gd name="T49" fmla="*/ 1660 h 3538"/>
              <a:gd name="T50" fmla="*/ 227 w 5088"/>
              <a:gd name="T51" fmla="*/ 995 h 3538"/>
              <a:gd name="T52" fmla="*/ 4863 w 5088"/>
              <a:gd name="T53" fmla="*/ 3170 h 3538"/>
              <a:gd name="T54" fmla="*/ 4535 w 5088"/>
              <a:gd name="T55" fmla="*/ 2542 h 3538"/>
              <a:gd name="T56" fmla="*/ 4489 w 5088"/>
              <a:gd name="T57" fmla="*/ 2334 h 3538"/>
              <a:gd name="T58" fmla="*/ 4863 w 5088"/>
              <a:gd name="T59" fmla="*/ 2322 h 3538"/>
              <a:gd name="T60" fmla="*/ 4534 w 5088"/>
              <a:gd name="T61" fmla="*/ 2100 h 3538"/>
              <a:gd name="T62" fmla="*/ 4505 w 5088"/>
              <a:gd name="T63" fmla="*/ 1885 h 3538"/>
              <a:gd name="T64" fmla="*/ 4863 w 5088"/>
              <a:gd name="T65" fmla="*/ 1880 h 3538"/>
              <a:gd name="T66" fmla="*/ 4539 w 5088"/>
              <a:gd name="T67" fmla="*/ 1658 h 3538"/>
              <a:gd name="T68" fmla="*/ 4451 w 5088"/>
              <a:gd name="T69" fmla="*/ 1484 h 3538"/>
              <a:gd name="T70" fmla="*/ 4863 w 5088"/>
              <a:gd name="T71" fmla="*/ 1437 h 3538"/>
              <a:gd name="T72" fmla="*/ 4539 w 5088"/>
              <a:gd name="T73" fmla="*/ 1216 h 3538"/>
              <a:gd name="T74" fmla="*/ 4456 w 5088"/>
              <a:gd name="T75" fmla="*/ 1032 h 3538"/>
              <a:gd name="T76" fmla="*/ 4860 w 5088"/>
              <a:gd name="T77" fmla="*/ 995 h 3538"/>
              <a:gd name="T78" fmla="*/ 3157 w 5088"/>
              <a:gd name="T79" fmla="*/ 1661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88" h="3538">
                <a:moveTo>
                  <a:pt x="2539" y="3538"/>
                </a:moveTo>
                <a:cubicBezTo>
                  <a:pt x="1844" y="3538"/>
                  <a:pt x="1149" y="3538"/>
                  <a:pt x="454" y="3538"/>
                </a:cubicBezTo>
                <a:cubicBezTo>
                  <a:pt x="169" y="3538"/>
                  <a:pt x="0" y="3369"/>
                  <a:pt x="0" y="3085"/>
                </a:cubicBezTo>
                <a:cubicBezTo>
                  <a:pt x="0" y="2208"/>
                  <a:pt x="0" y="1330"/>
                  <a:pt x="0" y="453"/>
                </a:cubicBezTo>
                <a:cubicBezTo>
                  <a:pt x="0" y="169"/>
                  <a:pt x="169" y="0"/>
                  <a:pt x="454" y="0"/>
                </a:cubicBezTo>
                <a:cubicBezTo>
                  <a:pt x="1847" y="0"/>
                  <a:pt x="3241" y="0"/>
                  <a:pt x="4634" y="0"/>
                </a:cubicBezTo>
                <a:cubicBezTo>
                  <a:pt x="4919" y="0"/>
                  <a:pt x="5088" y="169"/>
                  <a:pt x="5088" y="453"/>
                </a:cubicBezTo>
                <a:cubicBezTo>
                  <a:pt x="5088" y="1331"/>
                  <a:pt x="5088" y="2208"/>
                  <a:pt x="5088" y="3085"/>
                </a:cubicBezTo>
                <a:cubicBezTo>
                  <a:pt x="5088" y="3369"/>
                  <a:pt x="4919" y="3538"/>
                  <a:pt x="4634" y="3538"/>
                </a:cubicBezTo>
                <a:cubicBezTo>
                  <a:pt x="3936" y="3538"/>
                  <a:pt x="3237" y="3538"/>
                  <a:pt x="2539" y="3538"/>
                </a:cubicBezTo>
                <a:close/>
                <a:moveTo>
                  <a:pt x="4692" y="3315"/>
                </a:moveTo>
                <a:cubicBezTo>
                  <a:pt x="4114" y="2804"/>
                  <a:pt x="3547" y="2302"/>
                  <a:pt x="2982" y="1802"/>
                </a:cubicBezTo>
                <a:cubicBezTo>
                  <a:pt x="2974" y="1805"/>
                  <a:pt x="2970" y="1805"/>
                  <a:pt x="2967" y="1807"/>
                </a:cubicBezTo>
                <a:cubicBezTo>
                  <a:pt x="2859" y="1889"/>
                  <a:pt x="2751" y="1972"/>
                  <a:pt x="2642" y="2055"/>
                </a:cubicBezTo>
                <a:cubicBezTo>
                  <a:pt x="2560" y="2118"/>
                  <a:pt x="2528" y="2117"/>
                  <a:pt x="2447" y="2055"/>
                </a:cubicBezTo>
                <a:cubicBezTo>
                  <a:pt x="2336" y="1970"/>
                  <a:pt x="2225" y="1885"/>
                  <a:pt x="2113" y="1798"/>
                </a:cubicBezTo>
                <a:cubicBezTo>
                  <a:pt x="1538" y="2303"/>
                  <a:pt x="966" y="2805"/>
                  <a:pt x="386" y="3315"/>
                </a:cubicBezTo>
                <a:cubicBezTo>
                  <a:pt x="1827" y="3315"/>
                  <a:pt x="3253" y="3315"/>
                  <a:pt x="4692" y="3315"/>
                </a:cubicBezTo>
                <a:close/>
                <a:moveTo>
                  <a:pt x="429" y="223"/>
                </a:moveTo>
                <a:cubicBezTo>
                  <a:pt x="1142" y="771"/>
                  <a:pt x="1842" y="1310"/>
                  <a:pt x="2545" y="1851"/>
                </a:cubicBezTo>
                <a:cubicBezTo>
                  <a:pt x="3253" y="1309"/>
                  <a:pt x="3958" y="770"/>
                  <a:pt x="4673" y="223"/>
                </a:cubicBezTo>
                <a:cubicBezTo>
                  <a:pt x="3253" y="223"/>
                  <a:pt x="1849" y="223"/>
                  <a:pt x="429" y="223"/>
                </a:cubicBezTo>
                <a:close/>
                <a:moveTo>
                  <a:pt x="227" y="995"/>
                </a:moveTo>
                <a:cubicBezTo>
                  <a:pt x="246" y="995"/>
                  <a:pt x="263" y="995"/>
                  <a:pt x="279" y="995"/>
                </a:cubicBezTo>
                <a:cubicBezTo>
                  <a:pt x="369" y="995"/>
                  <a:pt x="460" y="994"/>
                  <a:pt x="550" y="996"/>
                </a:cubicBezTo>
                <a:cubicBezTo>
                  <a:pt x="617" y="997"/>
                  <a:pt x="664" y="1045"/>
                  <a:pt x="664" y="1106"/>
                </a:cubicBezTo>
                <a:cubicBezTo>
                  <a:pt x="663" y="1168"/>
                  <a:pt x="616" y="1213"/>
                  <a:pt x="549" y="1216"/>
                </a:cubicBezTo>
                <a:cubicBezTo>
                  <a:pt x="527" y="1217"/>
                  <a:pt x="505" y="1216"/>
                  <a:pt x="482" y="1216"/>
                </a:cubicBezTo>
                <a:cubicBezTo>
                  <a:pt x="397" y="1216"/>
                  <a:pt x="311" y="1216"/>
                  <a:pt x="226" y="1216"/>
                </a:cubicBezTo>
                <a:cubicBezTo>
                  <a:pt x="226" y="1294"/>
                  <a:pt x="226" y="1365"/>
                  <a:pt x="226" y="1438"/>
                </a:cubicBezTo>
                <a:cubicBezTo>
                  <a:pt x="337" y="1438"/>
                  <a:pt x="444" y="1436"/>
                  <a:pt x="551" y="1438"/>
                </a:cubicBezTo>
                <a:cubicBezTo>
                  <a:pt x="617" y="1439"/>
                  <a:pt x="665" y="1488"/>
                  <a:pt x="664" y="1550"/>
                </a:cubicBezTo>
                <a:cubicBezTo>
                  <a:pt x="663" y="1609"/>
                  <a:pt x="617" y="1655"/>
                  <a:pt x="553" y="1658"/>
                </a:cubicBezTo>
                <a:cubicBezTo>
                  <a:pt x="526" y="1660"/>
                  <a:pt x="498" y="1659"/>
                  <a:pt x="470" y="1659"/>
                </a:cubicBezTo>
                <a:cubicBezTo>
                  <a:pt x="388" y="1659"/>
                  <a:pt x="306" y="1659"/>
                  <a:pt x="225" y="1659"/>
                </a:cubicBezTo>
                <a:cubicBezTo>
                  <a:pt x="225" y="1736"/>
                  <a:pt x="225" y="1805"/>
                  <a:pt x="225" y="1880"/>
                </a:cubicBezTo>
                <a:cubicBezTo>
                  <a:pt x="245" y="1880"/>
                  <a:pt x="263" y="1880"/>
                  <a:pt x="281" y="1880"/>
                </a:cubicBezTo>
                <a:cubicBezTo>
                  <a:pt x="371" y="1880"/>
                  <a:pt x="462" y="1878"/>
                  <a:pt x="552" y="1880"/>
                </a:cubicBezTo>
                <a:cubicBezTo>
                  <a:pt x="616" y="1882"/>
                  <a:pt x="662" y="1928"/>
                  <a:pt x="664" y="1987"/>
                </a:cubicBezTo>
                <a:cubicBezTo>
                  <a:pt x="665" y="2049"/>
                  <a:pt x="618" y="2098"/>
                  <a:pt x="552" y="2100"/>
                </a:cubicBezTo>
                <a:cubicBezTo>
                  <a:pt x="482" y="2102"/>
                  <a:pt x="412" y="2101"/>
                  <a:pt x="342" y="2101"/>
                </a:cubicBezTo>
                <a:cubicBezTo>
                  <a:pt x="302" y="2101"/>
                  <a:pt x="263" y="2101"/>
                  <a:pt x="225" y="2101"/>
                </a:cubicBezTo>
                <a:cubicBezTo>
                  <a:pt x="225" y="2179"/>
                  <a:pt x="225" y="2249"/>
                  <a:pt x="225" y="2322"/>
                </a:cubicBezTo>
                <a:cubicBezTo>
                  <a:pt x="336" y="2322"/>
                  <a:pt x="445" y="2321"/>
                  <a:pt x="553" y="2323"/>
                </a:cubicBezTo>
                <a:cubicBezTo>
                  <a:pt x="610" y="2324"/>
                  <a:pt x="653" y="2362"/>
                  <a:pt x="662" y="2414"/>
                </a:cubicBezTo>
                <a:cubicBezTo>
                  <a:pt x="671" y="2462"/>
                  <a:pt x="645" y="2513"/>
                  <a:pt x="599" y="2531"/>
                </a:cubicBezTo>
                <a:cubicBezTo>
                  <a:pt x="577" y="2540"/>
                  <a:pt x="552" y="2542"/>
                  <a:pt x="529" y="2543"/>
                </a:cubicBezTo>
                <a:cubicBezTo>
                  <a:pt x="428" y="2544"/>
                  <a:pt x="327" y="2543"/>
                  <a:pt x="225" y="2543"/>
                </a:cubicBezTo>
                <a:cubicBezTo>
                  <a:pt x="225" y="2749"/>
                  <a:pt x="225" y="2948"/>
                  <a:pt x="225" y="3161"/>
                </a:cubicBezTo>
                <a:cubicBezTo>
                  <a:pt x="799" y="2657"/>
                  <a:pt x="1364" y="2161"/>
                  <a:pt x="1934" y="1660"/>
                </a:cubicBezTo>
                <a:cubicBezTo>
                  <a:pt x="1365" y="1223"/>
                  <a:pt x="802" y="789"/>
                  <a:pt x="227" y="347"/>
                </a:cubicBezTo>
                <a:cubicBezTo>
                  <a:pt x="227" y="571"/>
                  <a:pt x="227" y="779"/>
                  <a:pt x="227" y="995"/>
                </a:cubicBezTo>
                <a:close/>
                <a:moveTo>
                  <a:pt x="3157" y="1661"/>
                </a:moveTo>
                <a:cubicBezTo>
                  <a:pt x="3727" y="2166"/>
                  <a:pt x="4290" y="2664"/>
                  <a:pt x="4863" y="3170"/>
                </a:cubicBezTo>
                <a:cubicBezTo>
                  <a:pt x="4863" y="2953"/>
                  <a:pt x="4863" y="2750"/>
                  <a:pt x="4863" y="2543"/>
                </a:cubicBezTo>
                <a:cubicBezTo>
                  <a:pt x="4752" y="2543"/>
                  <a:pt x="4643" y="2544"/>
                  <a:pt x="4535" y="2542"/>
                </a:cubicBezTo>
                <a:cubicBezTo>
                  <a:pt x="4478" y="2542"/>
                  <a:pt x="4435" y="2503"/>
                  <a:pt x="4426" y="2451"/>
                </a:cubicBezTo>
                <a:cubicBezTo>
                  <a:pt x="4418" y="2403"/>
                  <a:pt x="4443" y="2352"/>
                  <a:pt x="4489" y="2334"/>
                </a:cubicBezTo>
                <a:cubicBezTo>
                  <a:pt x="4511" y="2325"/>
                  <a:pt x="4536" y="2323"/>
                  <a:pt x="4559" y="2323"/>
                </a:cubicBezTo>
                <a:cubicBezTo>
                  <a:pt x="4660" y="2321"/>
                  <a:pt x="4761" y="2322"/>
                  <a:pt x="4863" y="2322"/>
                </a:cubicBezTo>
                <a:cubicBezTo>
                  <a:pt x="4863" y="2246"/>
                  <a:pt x="4863" y="2175"/>
                  <a:pt x="4863" y="2101"/>
                </a:cubicBezTo>
                <a:cubicBezTo>
                  <a:pt x="4751" y="2101"/>
                  <a:pt x="4643" y="2102"/>
                  <a:pt x="4534" y="2100"/>
                </a:cubicBezTo>
                <a:cubicBezTo>
                  <a:pt x="4475" y="2099"/>
                  <a:pt x="4431" y="2057"/>
                  <a:pt x="4425" y="2002"/>
                </a:cubicBezTo>
                <a:cubicBezTo>
                  <a:pt x="4419" y="1950"/>
                  <a:pt x="4453" y="1899"/>
                  <a:pt x="4505" y="1885"/>
                </a:cubicBezTo>
                <a:cubicBezTo>
                  <a:pt x="4524" y="1880"/>
                  <a:pt x="4545" y="1880"/>
                  <a:pt x="4565" y="1880"/>
                </a:cubicBezTo>
                <a:cubicBezTo>
                  <a:pt x="4664" y="1879"/>
                  <a:pt x="4763" y="1880"/>
                  <a:pt x="4863" y="1880"/>
                </a:cubicBezTo>
                <a:cubicBezTo>
                  <a:pt x="4863" y="1803"/>
                  <a:pt x="4863" y="1732"/>
                  <a:pt x="4863" y="1658"/>
                </a:cubicBezTo>
                <a:cubicBezTo>
                  <a:pt x="4752" y="1658"/>
                  <a:pt x="4646" y="1659"/>
                  <a:pt x="4539" y="1658"/>
                </a:cubicBezTo>
                <a:cubicBezTo>
                  <a:pt x="4491" y="1658"/>
                  <a:pt x="4448" y="1637"/>
                  <a:pt x="4437" y="1590"/>
                </a:cubicBezTo>
                <a:cubicBezTo>
                  <a:pt x="4429" y="1557"/>
                  <a:pt x="4431" y="1509"/>
                  <a:pt x="4451" y="1484"/>
                </a:cubicBezTo>
                <a:cubicBezTo>
                  <a:pt x="4470" y="1458"/>
                  <a:pt x="4515" y="1441"/>
                  <a:pt x="4550" y="1439"/>
                </a:cubicBezTo>
                <a:cubicBezTo>
                  <a:pt x="4654" y="1434"/>
                  <a:pt x="4758" y="1437"/>
                  <a:pt x="4863" y="1437"/>
                </a:cubicBezTo>
                <a:cubicBezTo>
                  <a:pt x="4863" y="1360"/>
                  <a:pt x="4863" y="1289"/>
                  <a:pt x="4863" y="1216"/>
                </a:cubicBezTo>
                <a:cubicBezTo>
                  <a:pt x="4752" y="1216"/>
                  <a:pt x="4645" y="1217"/>
                  <a:pt x="4539" y="1216"/>
                </a:cubicBezTo>
                <a:cubicBezTo>
                  <a:pt x="4487" y="1215"/>
                  <a:pt x="4451" y="1191"/>
                  <a:pt x="4432" y="1143"/>
                </a:cubicBezTo>
                <a:cubicBezTo>
                  <a:pt x="4415" y="1101"/>
                  <a:pt x="4423" y="1059"/>
                  <a:pt x="4456" y="1032"/>
                </a:cubicBezTo>
                <a:cubicBezTo>
                  <a:pt x="4481" y="1012"/>
                  <a:pt x="4518" y="998"/>
                  <a:pt x="4550" y="997"/>
                </a:cubicBezTo>
                <a:cubicBezTo>
                  <a:pt x="4654" y="992"/>
                  <a:pt x="4759" y="995"/>
                  <a:pt x="4860" y="995"/>
                </a:cubicBezTo>
                <a:cubicBezTo>
                  <a:pt x="4860" y="782"/>
                  <a:pt x="4860" y="575"/>
                  <a:pt x="4860" y="359"/>
                </a:cubicBezTo>
                <a:cubicBezTo>
                  <a:pt x="4288" y="796"/>
                  <a:pt x="3725" y="1226"/>
                  <a:pt x="3157" y="1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Freeform 101"/>
          <p:cNvSpPr>
            <a:spLocks noEditPoints="1"/>
          </p:cNvSpPr>
          <p:nvPr/>
        </p:nvSpPr>
        <p:spPr bwMode="auto">
          <a:xfrm>
            <a:off x="1985057" y="2992437"/>
            <a:ext cx="719138" cy="658812"/>
          </a:xfrm>
          <a:custGeom>
            <a:avLst/>
            <a:gdLst>
              <a:gd name="T0" fmla="*/ 1524 w 5011"/>
              <a:gd name="T1" fmla="*/ 366 h 4576"/>
              <a:gd name="T2" fmla="*/ 3122 w 5011"/>
              <a:gd name="T3" fmla="*/ 0 h 4576"/>
              <a:gd name="T4" fmla="*/ 3486 w 5011"/>
              <a:gd name="T5" fmla="*/ 872 h 4576"/>
              <a:gd name="T6" fmla="*/ 4427 w 5011"/>
              <a:gd name="T7" fmla="*/ 872 h 4576"/>
              <a:gd name="T8" fmla="*/ 5009 w 5011"/>
              <a:gd name="T9" fmla="*/ 3999 h 4576"/>
              <a:gd name="T10" fmla="*/ 581 w 5011"/>
              <a:gd name="T11" fmla="*/ 4575 h 4576"/>
              <a:gd name="T12" fmla="*/ 1 w 5011"/>
              <a:gd name="T13" fmla="*/ 1450 h 4576"/>
              <a:gd name="T14" fmla="*/ 1458 w 5011"/>
              <a:gd name="T15" fmla="*/ 872 h 4576"/>
              <a:gd name="T16" fmla="*/ 222 w 5011"/>
              <a:gd name="T17" fmla="*/ 2291 h 4576"/>
              <a:gd name="T18" fmla="*/ 4790 w 5011"/>
              <a:gd name="T19" fmla="*/ 3264 h 4576"/>
              <a:gd name="T20" fmla="*/ 3707 w 5011"/>
              <a:gd name="T21" fmla="*/ 2292 h 4576"/>
              <a:gd name="T22" fmla="*/ 3045 w 5011"/>
              <a:gd name="T23" fmla="*/ 2291 h 4576"/>
              <a:gd name="T24" fmla="*/ 1655 w 5011"/>
              <a:gd name="T25" fmla="*/ 2615 h 4576"/>
              <a:gd name="T26" fmla="*/ 222 w 5011"/>
              <a:gd name="T27" fmla="*/ 2291 h 4576"/>
              <a:gd name="T28" fmla="*/ 3348 w 5011"/>
              <a:gd name="T29" fmla="*/ 1745 h 4576"/>
              <a:gd name="T30" fmla="*/ 4793 w 5011"/>
              <a:gd name="T31" fmla="*/ 2066 h 4576"/>
              <a:gd name="T32" fmla="*/ 4793 w 5011"/>
              <a:gd name="T33" fmla="*/ 1455 h 4576"/>
              <a:gd name="T34" fmla="*/ 577 w 5011"/>
              <a:gd name="T35" fmla="*/ 1091 h 4576"/>
              <a:gd name="T36" fmla="*/ 217 w 5011"/>
              <a:gd name="T37" fmla="*/ 2010 h 4576"/>
              <a:gd name="T38" fmla="*/ 1303 w 5011"/>
              <a:gd name="T39" fmla="*/ 2065 h 4576"/>
              <a:gd name="T40" fmla="*/ 1848 w 5011"/>
              <a:gd name="T41" fmla="*/ 1808 h 4576"/>
              <a:gd name="T42" fmla="*/ 3043 w 5011"/>
              <a:gd name="T43" fmla="*/ 2066 h 4576"/>
              <a:gd name="T44" fmla="*/ 224 w 5011"/>
              <a:gd name="T45" fmla="*/ 3925 h 4576"/>
              <a:gd name="T46" fmla="*/ 4430 w 5011"/>
              <a:gd name="T47" fmla="*/ 4356 h 4576"/>
              <a:gd name="T48" fmla="*/ 220 w 5011"/>
              <a:gd name="T49" fmla="*/ 3699 h 4576"/>
              <a:gd name="T50" fmla="*/ 4788 w 5011"/>
              <a:gd name="T51" fmla="*/ 3490 h 4576"/>
              <a:gd name="T52" fmla="*/ 220 w 5011"/>
              <a:gd name="T53" fmla="*/ 3699 h 4576"/>
              <a:gd name="T54" fmla="*/ 3266 w 5011"/>
              <a:gd name="T55" fmla="*/ 314 h 4576"/>
              <a:gd name="T56" fmla="*/ 1865 w 5011"/>
              <a:gd name="T57" fmla="*/ 220 h 4576"/>
              <a:gd name="T58" fmla="*/ 1742 w 5011"/>
              <a:gd name="T59" fmla="*/ 744 h 4576"/>
              <a:gd name="T60" fmla="*/ 1852 w 5011"/>
              <a:gd name="T61" fmla="*/ 870 h 4576"/>
              <a:gd name="T62" fmla="*/ 2082 w 5011"/>
              <a:gd name="T63" fmla="*/ 329 h 4576"/>
              <a:gd name="T64" fmla="*/ 3158 w 5011"/>
              <a:gd name="T65" fmla="*/ 790 h 4576"/>
              <a:gd name="T66" fmla="*/ 3267 w 5011"/>
              <a:gd name="T67" fmla="*/ 871 h 4576"/>
              <a:gd name="T68" fmla="*/ 2075 w 5011"/>
              <a:gd name="T69" fmla="*/ 549 h 4576"/>
              <a:gd name="T70" fmla="*/ 2937 w 5011"/>
              <a:gd name="T71" fmla="*/ 869 h 4576"/>
              <a:gd name="T72" fmla="*/ 1742 w 5011"/>
              <a:gd name="T73" fmla="*/ 2184 h 4576"/>
              <a:gd name="T74" fmla="*/ 1649 w 5011"/>
              <a:gd name="T75" fmla="*/ 1961 h 4576"/>
              <a:gd name="T76" fmla="*/ 1526 w 5011"/>
              <a:gd name="T77" fmla="*/ 2320 h 4576"/>
              <a:gd name="T78" fmla="*/ 1742 w 5011"/>
              <a:gd name="T79" fmla="*/ 2311 h 4576"/>
              <a:gd name="T80" fmla="*/ 3268 w 5011"/>
              <a:gd name="T81" fmla="*/ 2177 h 4576"/>
              <a:gd name="T82" fmla="*/ 3359 w 5011"/>
              <a:gd name="T83" fmla="*/ 2398 h 4576"/>
              <a:gd name="T84" fmla="*/ 3483 w 5011"/>
              <a:gd name="T85" fmla="*/ 2035 h 4576"/>
              <a:gd name="T86" fmla="*/ 3268 w 5011"/>
              <a:gd name="T87" fmla="*/ 2045 h 4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11" h="4576">
                <a:moveTo>
                  <a:pt x="1524" y="872"/>
                </a:moveTo>
                <a:cubicBezTo>
                  <a:pt x="1524" y="698"/>
                  <a:pt x="1524" y="532"/>
                  <a:pt x="1524" y="366"/>
                </a:cubicBezTo>
                <a:cubicBezTo>
                  <a:pt x="1524" y="128"/>
                  <a:pt x="1652" y="0"/>
                  <a:pt x="1889" y="0"/>
                </a:cubicBezTo>
                <a:cubicBezTo>
                  <a:pt x="2300" y="0"/>
                  <a:pt x="2711" y="0"/>
                  <a:pt x="3122" y="0"/>
                </a:cubicBezTo>
                <a:cubicBezTo>
                  <a:pt x="3359" y="0"/>
                  <a:pt x="3486" y="128"/>
                  <a:pt x="3486" y="367"/>
                </a:cubicBezTo>
                <a:cubicBezTo>
                  <a:pt x="3486" y="532"/>
                  <a:pt x="3486" y="698"/>
                  <a:pt x="3486" y="872"/>
                </a:cubicBezTo>
                <a:cubicBezTo>
                  <a:pt x="3508" y="872"/>
                  <a:pt x="3528" y="872"/>
                  <a:pt x="3547" y="872"/>
                </a:cubicBezTo>
                <a:cubicBezTo>
                  <a:pt x="3840" y="872"/>
                  <a:pt x="4133" y="872"/>
                  <a:pt x="4427" y="872"/>
                </a:cubicBezTo>
                <a:cubicBezTo>
                  <a:pt x="4771" y="873"/>
                  <a:pt x="5009" y="1106"/>
                  <a:pt x="5009" y="1450"/>
                </a:cubicBezTo>
                <a:cubicBezTo>
                  <a:pt x="5011" y="2300"/>
                  <a:pt x="5011" y="3150"/>
                  <a:pt x="5009" y="3999"/>
                </a:cubicBezTo>
                <a:cubicBezTo>
                  <a:pt x="5008" y="4339"/>
                  <a:pt x="4770" y="4575"/>
                  <a:pt x="4429" y="4575"/>
                </a:cubicBezTo>
                <a:cubicBezTo>
                  <a:pt x="3146" y="4576"/>
                  <a:pt x="1863" y="4576"/>
                  <a:pt x="581" y="4575"/>
                </a:cubicBezTo>
                <a:cubicBezTo>
                  <a:pt x="240" y="4575"/>
                  <a:pt x="2" y="4339"/>
                  <a:pt x="1" y="3999"/>
                </a:cubicBezTo>
                <a:cubicBezTo>
                  <a:pt x="0" y="3149"/>
                  <a:pt x="0" y="2299"/>
                  <a:pt x="1" y="1450"/>
                </a:cubicBezTo>
                <a:cubicBezTo>
                  <a:pt x="2" y="1107"/>
                  <a:pt x="240" y="873"/>
                  <a:pt x="584" y="872"/>
                </a:cubicBezTo>
                <a:cubicBezTo>
                  <a:pt x="876" y="872"/>
                  <a:pt x="1167" y="872"/>
                  <a:pt x="1458" y="872"/>
                </a:cubicBezTo>
                <a:cubicBezTo>
                  <a:pt x="1478" y="872"/>
                  <a:pt x="1498" y="872"/>
                  <a:pt x="1524" y="872"/>
                </a:cubicBezTo>
                <a:close/>
                <a:moveTo>
                  <a:pt x="222" y="2291"/>
                </a:moveTo>
                <a:cubicBezTo>
                  <a:pt x="222" y="2615"/>
                  <a:pt x="222" y="2939"/>
                  <a:pt x="222" y="3264"/>
                </a:cubicBezTo>
                <a:cubicBezTo>
                  <a:pt x="1747" y="3264"/>
                  <a:pt x="3269" y="3264"/>
                  <a:pt x="4790" y="3264"/>
                </a:cubicBezTo>
                <a:cubicBezTo>
                  <a:pt x="4790" y="2937"/>
                  <a:pt x="4790" y="2615"/>
                  <a:pt x="4790" y="2292"/>
                </a:cubicBezTo>
                <a:cubicBezTo>
                  <a:pt x="4427" y="2292"/>
                  <a:pt x="4067" y="2292"/>
                  <a:pt x="3707" y="2292"/>
                </a:cubicBezTo>
                <a:cubicBezTo>
                  <a:pt x="3674" y="2522"/>
                  <a:pt x="3574" y="2617"/>
                  <a:pt x="3370" y="2615"/>
                </a:cubicBezTo>
                <a:cubicBezTo>
                  <a:pt x="3175" y="2613"/>
                  <a:pt x="3072" y="2512"/>
                  <a:pt x="3045" y="2291"/>
                </a:cubicBezTo>
                <a:cubicBezTo>
                  <a:pt x="2685" y="2291"/>
                  <a:pt x="2324" y="2291"/>
                  <a:pt x="1965" y="2291"/>
                </a:cubicBezTo>
                <a:cubicBezTo>
                  <a:pt x="1944" y="2500"/>
                  <a:pt x="1839" y="2609"/>
                  <a:pt x="1655" y="2615"/>
                </a:cubicBezTo>
                <a:cubicBezTo>
                  <a:pt x="1443" y="2622"/>
                  <a:pt x="1343" y="2530"/>
                  <a:pt x="1302" y="2291"/>
                </a:cubicBezTo>
                <a:cubicBezTo>
                  <a:pt x="944" y="2291"/>
                  <a:pt x="585" y="2291"/>
                  <a:pt x="222" y="2291"/>
                </a:cubicBezTo>
                <a:close/>
                <a:moveTo>
                  <a:pt x="3043" y="2066"/>
                </a:moveTo>
                <a:cubicBezTo>
                  <a:pt x="3077" y="1850"/>
                  <a:pt x="3175" y="1747"/>
                  <a:pt x="3348" y="1745"/>
                </a:cubicBezTo>
                <a:cubicBezTo>
                  <a:pt x="3576" y="1741"/>
                  <a:pt x="3662" y="1818"/>
                  <a:pt x="3709" y="2066"/>
                </a:cubicBezTo>
                <a:cubicBezTo>
                  <a:pt x="4068" y="2066"/>
                  <a:pt x="4428" y="2066"/>
                  <a:pt x="4793" y="2066"/>
                </a:cubicBezTo>
                <a:cubicBezTo>
                  <a:pt x="4793" y="2045"/>
                  <a:pt x="4793" y="2029"/>
                  <a:pt x="4793" y="2013"/>
                </a:cubicBezTo>
                <a:cubicBezTo>
                  <a:pt x="4793" y="1827"/>
                  <a:pt x="4794" y="1641"/>
                  <a:pt x="4793" y="1455"/>
                </a:cubicBezTo>
                <a:cubicBezTo>
                  <a:pt x="4793" y="1232"/>
                  <a:pt x="4654" y="1091"/>
                  <a:pt x="4431" y="1091"/>
                </a:cubicBezTo>
                <a:cubicBezTo>
                  <a:pt x="3146" y="1091"/>
                  <a:pt x="1862" y="1090"/>
                  <a:pt x="577" y="1091"/>
                </a:cubicBezTo>
                <a:cubicBezTo>
                  <a:pt x="358" y="1091"/>
                  <a:pt x="218" y="1233"/>
                  <a:pt x="217" y="1451"/>
                </a:cubicBezTo>
                <a:cubicBezTo>
                  <a:pt x="217" y="1637"/>
                  <a:pt x="217" y="1824"/>
                  <a:pt x="217" y="2010"/>
                </a:cubicBezTo>
                <a:cubicBezTo>
                  <a:pt x="217" y="2028"/>
                  <a:pt x="219" y="2046"/>
                  <a:pt x="220" y="2065"/>
                </a:cubicBezTo>
                <a:cubicBezTo>
                  <a:pt x="584" y="2065"/>
                  <a:pt x="943" y="2065"/>
                  <a:pt x="1303" y="2065"/>
                </a:cubicBezTo>
                <a:cubicBezTo>
                  <a:pt x="1334" y="1854"/>
                  <a:pt x="1432" y="1750"/>
                  <a:pt x="1598" y="1744"/>
                </a:cubicBezTo>
                <a:cubicBezTo>
                  <a:pt x="1688" y="1742"/>
                  <a:pt x="1774" y="1748"/>
                  <a:pt x="1848" y="1808"/>
                </a:cubicBezTo>
                <a:cubicBezTo>
                  <a:pt x="1930" y="1875"/>
                  <a:pt x="1960" y="1964"/>
                  <a:pt x="1964" y="2066"/>
                </a:cubicBezTo>
                <a:cubicBezTo>
                  <a:pt x="2327" y="2066"/>
                  <a:pt x="2685" y="2066"/>
                  <a:pt x="3043" y="2066"/>
                </a:cubicBezTo>
                <a:close/>
                <a:moveTo>
                  <a:pt x="4787" y="3925"/>
                </a:moveTo>
                <a:cubicBezTo>
                  <a:pt x="3266" y="3925"/>
                  <a:pt x="1744" y="3925"/>
                  <a:pt x="224" y="3925"/>
                </a:cubicBezTo>
                <a:cubicBezTo>
                  <a:pt x="183" y="4173"/>
                  <a:pt x="337" y="4356"/>
                  <a:pt x="581" y="4356"/>
                </a:cubicBezTo>
                <a:cubicBezTo>
                  <a:pt x="1864" y="4356"/>
                  <a:pt x="3147" y="4356"/>
                  <a:pt x="4430" y="4356"/>
                </a:cubicBezTo>
                <a:cubicBezTo>
                  <a:pt x="4674" y="4356"/>
                  <a:pt x="4828" y="4171"/>
                  <a:pt x="4787" y="3925"/>
                </a:cubicBezTo>
                <a:close/>
                <a:moveTo>
                  <a:pt x="220" y="3699"/>
                </a:moveTo>
                <a:cubicBezTo>
                  <a:pt x="1745" y="3699"/>
                  <a:pt x="3268" y="3699"/>
                  <a:pt x="4788" y="3699"/>
                </a:cubicBezTo>
                <a:cubicBezTo>
                  <a:pt x="4788" y="3626"/>
                  <a:pt x="4788" y="3557"/>
                  <a:pt x="4788" y="3490"/>
                </a:cubicBezTo>
                <a:cubicBezTo>
                  <a:pt x="3262" y="3490"/>
                  <a:pt x="1741" y="3490"/>
                  <a:pt x="220" y="3490"/>
                </a:cubicBezTo>
                <a:cubicBezTo>
                  <a:pt x="220" y="3562"/>
                  <a:pt x="220" y="3630"/>
                  <a:pt x="220" y="3699"/>
                </a:cubicBezTo>
                <a:close/>
                <a:moveTo>
                  <a:pt x="3267" y="871"/>
                </a:moveTo>
                <a:cubicBezTo>
                  <a:pt x="3267" y="682"/>
                  <a:pt x="3269" y="498"/>
                  <a:pt x="3266" y="314"/>
                </a:cubicBezTo>
                <a:cubicBezTo>
                  <a:pt x="3265" y="252"/>
                  <a:pt x="3219" y="220"/>
                  <a:pt x="3147" y="220"/>
                </a:cubicBezTo>
                <a:cubicBezTo>
                  <a:pt x="2719" y="219"/>
                  <a:pt x="2292" y="219"/>
                  <a:pt x="1865" y="220"/>
                </a:cubicBezTo>
                <a:cubicBezTo>
                  <a:pt x="1780" y="220"/>
                  <a:pt x="1743" y="256"/>
                  <a:pt x="1743" y="341"/>
                </a:cubicBezTo>
                <a:cubicBezTo>
                  <a:pt x="1742" y="475"/>
                  <a:pt x="1742" y="610"/>
                  <a:pt x="1742" y="744"/>
                </a:cubicBezTo>
                <a:cubicBezTo>
                  <a:pt x="1742" y="786"/>
                  <a:pt x="1742" y="827"/>
                  <a:pt x="1742" y="870"/>
                </a:cubicBezTo>
                <a:cubicBezTo>
                  <a:pt x="1782" y="870"/>
                  <a:pt x="1814" y="870"/>
                  <a:pt x="1852" y="870"/>
                </a:cubicBezTo>
                <a:cubicBezTo>
                  <a:pt x="1852" y="764"/>
                  <a:pt x="1852" y="661"/>
                  <a:pt x="1852" y="559"/>
                </a:cubicBezTo>
                <a:cubicBezTo>
                  <a:pt x="1853" y="413"/>
                  <a:pt x="1936" y="329"/>
                  <a:pt x="2082" y="329"/>
                </a:cubicBezTo>
                <a:cubicBezTo>
                  <a:pt x="2286" y="329"/>
                  <a:pt x="2491" y="333"/>
                  <a:pt x="2695" y="328"/>
                </a:cubicBezTo>
                <a:cubicBezTo>
                  <a:pt x="3143" y="318"/>
                  <a:pt x="3171" y="341"/>
                  <a:pt x="3158" y="790"/>
                </a:cubicBezTo>
                <a:cubicBezTo>
                  <a:pt x="3158" y="817"/>
                  <a:pt x="3158" y="843"/>
                  <a:pt x="3158" y="871"/>
                </a:cubicBezTo>
                <a:cubicBezTo>
                  <a:pt x="3198" y="871"/>
                  <a:pt x="3229" y="871"/>
                  <a:pt x="3267" y="871"/>
                </a:cubicBezTo>
                <a:close/>
                <a:moveTo>
                  <a:pt x="2937" y="549"/>
                </a:moveTo>
                <a:cubicBezTo>
                  <a:pt x="2648" y="549"/>
                  <a:pt x="2362" y="549"/>
                  <a:pt x="2075" y="549"/>
                </a:cubicBezTo>
                <a:cubicBezTo>
                  <a:pt x="2075" y="658"/>
                  <a:pt x="2075" y="763"/>
                  <a:pt x="2075" y="869"/>
                </a:cubicBezTo>
                <a:cubicBezTo>
                  <a:pt x="2365" y="869"/>
                  <a:pt x="2651" y="869"/>
                  <a:pt x="2937" y="869"/>
                </a:cubicBezTo>
                <a:cubicBezTo>
                  <a:pt x="2937" y="760"/>
                  <a:pt x="2937" y="656"/>
                  <a:pt x="2937" y="549"/>
                </a:cubicBezTo>
                <a:close/>
                <a:moveTo>
                  <a:pt x="1742" y="2184"/>
                </a:moveTo>
                <a:cubicBezTo>
                  <a:pt x="1742" y="2138"/>
                  <a:pt x="1744" y="2092"/>
                  <a:pt x="1742" y="2046"/>
                </a:cubicBezTo>
                <a:cubicBezTo>
                  <a:pt x="1740" y="1990"/>
                  <a:pt x="1711" y="1964"/>
                  <a:pt x="1649" y="1961"/>
                </a:cubicBezTo>
                <a:cubicBezTo>
                  <a:pt x="1568" y="1957"/>
                  <a:pt x="1529" y="1979"/>
                  <a:pt x="1526" y="2039"/>
                </a:cubicBezTo>
                <a:cubicBezTo>
                  <a:pt x="1522" y="2132"/>
                  <a:pt x="1522" y="2226"/>
                  <a:pt x="1526" y="2320"/>
                </a:cubicBezTo>
                <a:cubicBezTo>
                  <a:pt x="1529" y="2379"/>
                  <a:pt x="1569" y="2401"/>
                  <a:pt x="1649" y="2398"/>
                </a:cubicBezTo>
                <a:cubicBezTo>
                  <a:pt x="1710" y="2395"/>
                  <a:pt x="1740" y="2368"/>
                  <a:pt x="1742" y="2311"/>
                </a:cubicBezTo>
                <a:cubicBezTo>
                  <a:pt x="1743" y="2269"/>
                  <a:pt x="1742" y="2227"/>
                  <a:pt x="1742" y="2184"/>
                </a:cubicBezTo>
                <a:close/>
                <a:moveTo>
                  <a:pt x="3268" y="2177"/>
                </a:moveTo>
                <a:cubicBezTo>
                  <a:pt x="3268" y="2222"/>
                  <a:pt x="3267" y="2266"/>
                  <a:pt x="3268" y="2310"/>
                </a:cubicBezTo>
                <a:cubicBezTo>
                  <a:pt x="3270" y="2367"/>
                  <a:pt x="3300" y="2395"/>
                  <a:pt x="3359" y="2398"/>
                </a:cubicBezTo>
                <a:cubicBezTo>
                  <a:pt x="3440" y="2401"/>
                  <a:pt x="3481" y="2380"/>
                  <a:pt x="3484" y="2322"/>
                </a:cubicBezTo>
                <a:cubicBezTo>
                  <a:pt x="3488" y="2226"/>
                  <a:pt x="3488" y="2130"/>
                  <a:pt x="3483" y="2035"/>
                </a:cubicBezTo>
                <a:cubicBezTo>
                  <a:pt x="3480" y="1977"/>
                  <a:pt x="3438" y="1956"/>
                  <a:pt x="3357" y="1961"/>
                </a:cubicBezTo>
                <a:cubicBezTo>
                  <a:pt x="3299" y="1965"/>
                  <a:pt x="3270" y="1991"/>
                  <a:pt x="3268" y="2045"/>
                </a:cubicBezTo>
                <a:cubicBezTo>
                  <a:pt x="3267" y="2089"/>
                  <a:pt x="3268" y="2133"/>
                  <a:pt x="3268" y="2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69" name="Group 104"/>
          <p:cNvGrpSpPr>
            <a:grpSpLocks noChangeAspect="1"/>
          </p:cNvGrpSpPr>
          <p:nvPr/>
        </p:nvGrpSpPr>
        <p:grpSpPr bwMode="auto">
          <a:xfrm>
            <a:off x="3481957" y="2959893"/>
            <a:ext cx="720725" cy="723900"/>
            <a:chOff x="2087" y="1742"/>
            <a:chExt cx="454" cy="456"/>
          </a:xfrm>
          <a:solidFill>
            <a:schemeClr val="accent2"/>
          </a:solidFill>
        </p:grpSpPr>
        <p:sp>
          <p:nvSpPr>
            <p:cNvPr id="1071" name="Freeform 105"/>
            <p:cNvSpPr>
              <a:spLocks noEditPoints="1"/>
            </p:cNvSpPr>
            <p:nvPr/>
          </p:nvSpPr>
          <p:spPr bwMode="auto">
            <a:xfrm>
              <a:off x="2087" y="1743"/>
              <a:ext cx="109" cy="455"/>
            </a:xfrm>
            <a:custGeom>
              <a:avLst/>
              <a:gdLst>
                <a:gd name="T0" fmla="*/ 0 w 1255"/>
                <a:gd name="T1" fmla="*/ 3105 h 5224"/>
                <a:gd name="T2" fmla="*/ 1 w 1255"/>
                <a:gd name="T3" fmla="*/ 1304 h 5224"/>
                <a:gd name="T4" fmla="*/ 22 w 1255"/>
                <a:gd name="T5" fmla="*/ 1199 h 5224"/>
                <a:gd name="T6" fmla="*/ 522 w 1255"/>
                <a:gd name="T7" fmla="*/ 102 h 5224"/>
                <a:gd name="T8" fmla="*/ 602 w 1255"/>
                <a:gd name="T9" fmla="*/ 22 h 5224"/>
                <a:gd name="T10" fmla="*/ 730 w 1255"/>
                <a:gd name="T11" fmla="*/ 100 h 5224"/>
                <a:gd name="T12" fmla="*/ 1126 w 1255"/>
                <a:gd name="T13" fmla="*/ 964 h 5224"/>
                <a:gd name="T14" fmla="*/ 1254 w 1255"/>
                <a:gd name="T15" fmla="*/ 1547 h 5224"/>
                <a:gd name="T16" fmla="*/ 1250 w 1255"/>
                <a:gd name="T17" fmla="*/ 4873 h 5224"/>
                <a:gd name="T18" fmla="*/ 900 w 1255"/>
                <a:gd name="T19" fmla="*/ 5224 h 5224"/>
                <a:gd name="T20" fmla="*/ 332 w 1255"/>
                <a:gd name="T21" fmla="*/ 5224 h 5224"/>
                <a:gd name="T22" fmla="*/ 1 w 1255"/>
                <a:gd name="T23" fmla="*/ 4891 h 5224"/>
                <a:gd name="T24" fmla="*/ 0 w 1255"/>
                <a:gd name="T25" fmla="*/ 3105 h 5224"/>
                <a:gd name="T26" fmla="*/ 1039 w 1255"/>
                <a:gd name="T27" fmla="*/ 4388 h 5224"/>
                <a:gd name="T28" fmla="*/ 1039 w 1255"/>
                <a:gd name="T29" fmla="*/ 1520 h 5224"/>
                <a:gd name="T30" fmla="*/ 211 w 1255"/>
                <a:gd name="T31" fmla="*/ 1520 h 5224"/>
                <a:gd name="T32" fmla="*/ 211 w 1255"/>
                <a:gd name="T33" fmla="*/ 4388 h 5224"/>
                <a:gd name="T34" fmla="*/ 1039 w 1255"/>
                <a:gd name="T35" fmla="*/ 4388 h 5224"/>
                <a:gd name="T36" fmla="*/ 1042 w 1255"/>
                <a:gd name="T37" fmla="*/ 4603 h 5224"/>
                <a:gd name="T38" fmla="*/ 209 w 1255"/>
                <a:gd name="T39" fmla="*/ 4603 h 5224"/>
                <a:gd name="T40" fmla="*/ 210 w 1255"/>
                <a:gd name="T41" fmla="*/ 4913 h 5224"/>
                <a:gd name="T42" fmla="*/ 313 w 1255"/>
                <a:gd name="T43" fmla="*/ 5015 h 5224"/>
                <a:gd name="T44" fmla="*/ 938 w 1255"/>
                <a:gd name="T45" fmla="*/ 5015 h 5224"/>
                <a:gd name="T46" fmla="*/ 1041 w 1255"/>
                <a:gd name="T47" fmla="*/ 4913 h 5224"/>
                <a:gd name="T48" fmla="*/ 1042 w 1255"/>
                <a:gd name="T49" fmla="*/ 4603 h 5224"/>
                <a:gd name="T50" fmla="*/ 205 w 1255"/>
                <a:gd name="T51" fmla="*/ 1298 h 5224"/>
                <a:gd name="T52" fmla="*/ 1046 w 1255"/>
                <a:gd name="T53" fmla="*/ 1298 h 5224"/>
                <a:gd name="T54" fmla="*/ 842 w 1255"/>
                <a:gd name="T55" fmla="*/ 854 h 5224"/>
                <a:gd name="T56" fmla="*/ 794 w 1255"/>
                <a:gd name="T57" fmla="*/ 833 h 5224"/>
                <a:gd name="T58" fmla="*/ 510 w 1255"/>
                <a:gd name="T59" fmla="*/ 840 h 5224"/>
                <a:gd name="T60" fmla="*/ 378 w 1255"/>
                <a:gd name="T61" fmla="*/ 917 h 5224"/>
                <a:gd name="T62" fmla="*/ 205 w 1255"/>
                <a:gd name="T63" fmla="*/ 1298 h 5224"/>
                <a:gd name="T64" fmla="*/ 507 w 1255"/>
                <a:gd name="T65" fmla="*/ 634 h 5224"/>
                <a:gd name="T66" fmla="*/ 744 w 1255"/>
                <a:gd name="T67" fmla="*/ 634 h 5224"/>
                <a:gd name="T68" fmla="*/ 625 w 1255"/>
                <a:gd name="T69" fmla="*/ 374 h 5224"/>
                <a:gd name="T70" fmla="*/ 507 w 1255"/>
                <a:gd name="T71" fmla="*/ 634 h 5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5" h="5224">
                  <a:moveTo>
                    <a:pt x="0" y="3105"/>
                  </a:moveTo>
                  <a:cubicBezTo>
                    <a:pt x="0" y="2505"/>
                    <a:pt x="0" y="1905"/>
                    <a:pt x="1" y="1304"/>
                  </a:cubicBezTo>
                  <a:cubicBezTo>
                    <a:pt x="1" y="1269"/>
                    <a:pt x="8" y="1231"/>
                    <a:pt x="22" y="1199"/>
                  </a:cubicBezTo>
                  <a:cubicBezTo>
                    <a:pt x="187" y="833"/>
                    <a:pt x="353" y="467"/>
                    <a:pt x="522" y="102"/>
                  </a:cubicBezTo>
                  <a:cubicBezTo>
                    <a:pt x="537" y="69"/>
                    <a:pt x="570" y="37"/>
                    <a:pt x="602" y="22"/>
                  </a:cubicBezTo>
                  <a:cubicBezTo>
                    <a:pt x="651" y="0"/>
                    <a:pt x="700" y="35"/>
                    <a:pt x="730" y="100"/>
                  </a:cubicBezTo>
                  <a:cubicBezTo>
                    <a:pt x="861" y="388"/>
                    <a:pt x="985" y="680"/>
                    <a:pt x="1126" y="964"/>
                  </a:cubicBezTo>
                  <a:cubicBezTo>
                    <a:pt x="1219" y="1151"/>
                    <a:pt x="1255" y="1339"/>
                    <a:pt x="1254" y="1547"/>
                  </a:cubicBezTo>
                  <a:cubicBezTo>
                    <a:pt x="1247" y="2656"/>
                    <a:pt x="1250" y="3765"/>
                    <a:pt x="1250" y="4873"/>
                  </a:cubicBezTo>
                  <a:cubicBezTo>
                    <a:pt x="1250" y="5099"/>
                    <a:pt x="1125" y="5224"/>
                    <a:pt x="900" y="5224"/>
                  </a:cubicBezTo>
                  <a:cubicBezTo>
                    <a:pt x="710" y="5224"/>
                    <a:pt x="521" y="5224"/>
                    <a:pt x="332" y="5224"/>
                  </a:cubicBezTo>
                  <a:cubicBezTo>
                    <a:pt x="132" y="5224"/>
                    <a:pt x="1" y="5092"/>
                    <a:pt x="1" y="4891"/>
                  </a:cubicBezTo>
                  <a:cubicBezTo>
                    <a:pt x="0" y="4296"/>
                    <a:pt x="0" y="3700"/>
                    <a:pt x="0" y="3105"/>
                  </a:cubicBezTo>
                  <a:close/>
                  <a:moveTo>
                    <a:pt x="1039" y="4388"/>
                  </a:moveTo>
                  <a:cubicBezTo>
                    <a:pt x="1039" y="3431"/>
                    <a:pt x="1039" y="2478"/>
                    <a:pt x="1039" y="1520"/>
                  </a:cubicBezTo>
                  <a:cubicBezTo>
                    <a:pt x="762" y="1599"/>
                    <a:pt x="488" y="1598"/>
                    <a:pt x="211" y="1520"/>
                  </a:cubicBezTo>
                  <a:cubicBezTo>
                    <a:pt x="211" y="2478"/>
                    <a:pt x="211" y="3432"/>
                    <a:pt x="211" y="4388"/>
                  </a:cubicBezTo>
                  <a:cubicBezTo>
                    <a:pt x="487" y="4388"/>
                    <a:pt x="761" y="4388"/>
                    <a:pt x="1039" y="4388"/>
                  </a:cubicBezTo>
                  <a:close/>
                  <a:moveTo>
                    <a:pt x="1042" y="4603"/>
                  </a:moveTo>
                  <a:cubicBezTo>
                    <a:pt x="761" y="4603"/>
                    <a:pt x="486" y="4603"/>
                    <a:pt x="209" y="4603"/>
                  </a:cubicBezTo>
                  <a:cubicBezTo>
                    <a:pt x="209" y="4709"/>
                    <a:pt x="207" y="4811"/>
                    <a:pt x="210" y="4913"/>
                  </a:cubicBezTo>
                  <a:cubicBezTo>
                    <a:pt x="211" y="4973"/>
                    <a:pt x="253" y="5015"/>
                    <a:pt x="313" y="5015"/>
                  </a:cubicBezTo>
                  <a:cubicBezTo>
                    <a:pt x="521" y="5017"/>
                    <a:pt x="730" y="5017"/>
                    <a:pt x="938" y="5015"/>
                  </a:cubicBezTo>
                  <a:cubicBezTo>
                    <a:pt x="998" y="5015"/>
                    <a:pt x="1040" y="4973"/>
                    <a:pt x="1041" y="4913"/>
                  </a:cubicBezTo>
                  <a:cubicBezTo>
                    <a:pt x="1043" y="4811"/>
                    <a:pt x="1042" y="4709"/>
                    <a:pt x="1042" y="4603"/>
                  </a:cubicBezTo>
                  <a:close/>
                  <a:moveTo>
                    <a:pt x="205" y="1298"/>
                  </a:moveTo>
                  <a:cubicBezTo>
                    <a:pt x="488" y="1395"/>
                    <a:pt x="764" y="1395"/>
                    <a:pt x="1046" y="1298"/>
                  </a:cubicBezTo>
                  <a:cubicBezTo>
                    <a:pt x="977" y="1146"/>
                    <a:pt x="911" y="999"/>
                    <a:pt x="842" y="854"/>
                  </a:cubicBezTo>
                  <a:cubicBezTo>
                    <a:pt x="837" y="842"/>
                    <a:pt x="811" y="833"/>
                    <a:pt x="794" y="833"/>
                  </a:cubicBezTo>
                  <a:cubicBezTo>
                    <a:pt x="700" y="834"/>
                    <a:pt x="605" y="844"/>
                    <a:pt x="510" y="840"/>
                  </a:cubicBezTo>
                  <a:cubicBezTo>
                    <a:pt x="417" y="835"/>
                    <a:pt x="417" y="830"/>
                    <a:pt x="378" y="917"/>
                  </a:cubicBezTo>
                  <a:cubicBezTo>
                    <a:pt x="321" y="1042"/>
                    <a:pt x="264" y="1168"/>
                    <a:pt x="205" y="1298"/>
                  </a:cubicBezTo>
                  <a:close/>
                  <a:moveTo>
                    <a:pt x="507" y="634"/>
                  </a:moveTo>
                  <a:cubicBezTo>
                    <a:pt x="588" y="634"/>
                    <a:pt x="663" y="634"/>
                    <a:pt x="744" y="634"/>
                  </a:cubicBezTo>
                  <a:cubicBezTo>
                    <a:pt x="703" y="544"/>
                    <a:pt x="666" y="464"/>
                    <a:pt x="625" y="374"/>
                  </a:cubicBezTo>
                  <a:cubicBezTo>
                    <a:pt x="583" y="466"/>
                    <a:pt x="547" y="546"/>
                    <a:pt x="507" y="6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06"/>
            <p:cNvSpPr>
              <a:spLocks noEditPoints="1"/>
            </p:cNvSpPr>
            <p:nvPr/>
          </p:nvSpPr>
          <p:spPr bwMode="auto">
            <a:xfrm>
              <a:off x="2259" y="1742"/>
              <a:ext cx="109" cy="456"/>
            </a:xfrm>
            <a:custGeom>
              <a:avLst/>
              <a:gdLst>
                <a:gd name="T0" fmla="*/ 0 w 1251"/>
                <a:gd name="T1" fmla="*/ 3104 h 5226"/>
                <a:gd name="T2" fmla="*/ 2 w 1251"/>
                <a:gd name="T3" fmla="*/ 1324 h 5226"/>
                <a:gd name="T4" fmla="*/ 33 w 1251"/>
                <a:gd name="T5" fmla="*/ 1179 h 5226"/>
                <a:gd name="T6" fmla="*/ 521 w 1251"/>
                <a:gd name="T7" fmla="*/ 105 h 5226"/>
                <a:gd name="T8" fmla="*/ 591 w 1251"/>
                <a:gd name="T9" fmla="*/ 28 h 5226"/>
                <a:gd name="T10" fmla="*/ 727 w 1251"/>
                <a:gd name="T11" fmla="*/ 95 h 5226"/>
                <a:gd name="T12" fmla="*/ 988 w 1251"/>
                <a:gd name="T13" fmla="*/ 668 h 5226"/>
                <a:gd name="T14" fmla="*/ 1223 w 1251"/>
                <a:gd name="T15" fmla="*/ 1189 h 5226"/>
                <a:gd name="T16" fmla="*/ 1249 w 1251"/>
                <a:gd name="T17" fmla="*/ 1308 h 5226"/>
                <a:gd name="T18" fmla="*/ 1250 w 1251"/>
                <a:gd name="T19" fmla="*/ 4884 h 5226"/>
                <a:gd name="T20" fmla="*/ 906 w 1251"/>
                <a:gd name="T21" fmla="*/ 5226 h 5226"/>
                <a:gd name="T22" fmla="*/ 334 w 1251"/>
                <a:gd name="T23" fmla="*/ 5226 h 5226"/>
                <a:gd name="T24" fmla="*/ 1 w 1251"/>
                <a:gd name="T25" fmla="*/ 4894 h 5226"/>
                <a:gd name="T26" fmla="*/ 0 w 1251"/>
                <a:gd name="T27" fmla="*/ 3104 h 5226"/>
                <a:gd name="T28" fmla="*/ 213 w 1251"/>
                <a:gd name="T29" fmla="*/ 1522 h 5226"/>
                <a:gd name="T30" fmla="*/ 213 w 1251"/>
                <a:gd name="T31" fmla="*/ 4390 h 5226"/>
                <a:gd name="T32" fmla="*/ 1040 w 1251"/>
                <a:gd name="T33" fmla="*/ 4390 h 5226"/>
                <a:gd name="T34" fmla="*/ 1040 w 1251"/>
                <a:gd name="T35" fmla="*/ 1522 h 5226"/>
                <a:gd name="T36" fmla="*/ 213 w 1251"/>
                <a:gd name="T37" fmla="*/ 1522 h 5226"/>
                <a:gd name="T38" fmla="*/ 209 w 1251"/>
                <a:gd name="T39" fmla="*/ 4602 h 5226"/>
                <a:gd name="T40" fmla="*/ 210 w 1251"/>
                <a:gd name="T41" fmla="*/ 4923 h 5226"/>
                <a:gd name="T42" fmla="*/ 310 w 1251"/>
                <a:gd name="T43" fmla="*/ 5017 h 5226"/>
                <a:gd name="T44" fmla="*/ 940 w 1251"/>
                <a:gd name="T45" fmla="*/ 5017 h 5226"/>
                <a:gd name="T46" fmla="*/ 1037 w 1251"/>
                <a:gd name="T47" fmla="*/ 4939 h 5226"/>
                <a:gd name="T48" fmla="*/ 1039 w 1251"/>
                <a:gd name="T49" fmla="*/ 4602 h 5226"/>
                <a:gd name="T50" fmla="*/ 209 w 1251"/>
                <a:gd name="T51" fmla="*/ 4602 h 5226"/>
                <a:gd name="T52" fmla="*/ 205 w 1251"/>
                <a:gd name="T53" fmla="*/ 1300 h 5226"/>
                <a:gd name="T54" fmla="*/ 1046 w 1251"/>
                <a:gd name="T55" fmla="*/ 1300 h 5226"/>
                <a:gd name="T56" fmla="*/ 840 w 1251"/>
                <a:gd name="T57" fmla="*/ 852 h 5226"/>
                <a:gd name="T58" fmla="*/ 790 w 1251"/>
                <a:gd name="T59" fmla="*/ 836 h 5226"/>
                <a:gd name="T60" fmla="*/ 552 w 1251"/>
                <a:gd name="T61" fmla="*/ 848 h 5226"/>
                <a:gd name="T62" fmla="*/ 419 w 1251"/>
                <a:gd name="T63" fmla="*/ 830 h 5226"/>
                <a:gd name="T64" fmla="*/ 205 w 1251"/>
                <a:gd name="T65" fmla="*/ 1300 h 5226"/>
                <a:gd name="T66" fmla="*/ 507 w 1251"/>
                <a:gd name="T67" fmla="*/ 636 h 5226"/>
                <a:gd name="T68" fmla="*/ 744 w 1251"/>
                <a:gd name="T69" fmla="*/ 636 h 5226"/>
                <a:gd name="T70" fmla="*/ 625 w 1251"/>
                <a:gd name="T71" fmla="*/ 376 h 5226"/>
                <a:gd name="T72" fmla="*/ 507 w 1251"/>
                <a:gd name="T73" fmla="*/ 636 h 5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1" h="5226">
                  <a:moveTo>
                    <a:pt x="0" y="3104"/>
                  </a:moveTo>
                  <a:cubicBezTo>
                    <a:pt x="0" y="2510"/>
                    <a:pt x="0" y="1917"/>
                    <a:pt x="2" y="1324"/>
                  </a:cubicBezTo>
                  <a:cubicBezTo>
                    <a:pt x="2" y="1275"/>
                    <a:pt x="13" y="1223"/>
                    <a:pt x="33" y="1179"/>
                  </a:cubicBezTo>
                  <a:cubicBezTo>
                    <a:pt x="193" y="820"/>
                    <a:pt x="356" y="462"/>
                    <a:pt x="521" y="105"/>
                  </a:cubicBezTo>
                  <a:cubicBezTo>
                    <a:pt x="535" y="75"/>
                    <a:pt x="562" y="44"/>
                    <a:pt x="591" y="28"/>
                  </a:cubicBezTo>
                  <a:cubicBezTo>
                    <a:pt x="643" y="0"/>
                    <a:pt x="698" y="31"/>
                    <a:pt x="727" y="95"/>
                  </a:cubicBezTo>
                  <a:cubicBezTo>
                    <a:pt x="814" y="286"/>
                    <a:pt x="901" y="477"/>
                    <a:pt x="988" y="668"/>
                  </a:cubicBezTo>
                  <a:cubicBezTo>
                    <a:pt x="1066" y="841"/>
                    <a:pt x="1146" y="1014"/>
                    <a:pt x="1223" y="1189"/>
                  </a:cubicBezTo>
                  <a:cubicBezTo>
                    <a:pt x="1239" y="1226"/>
                    <a:pt x="1249" y="1268"/>
                    <a:pt x="1249" y="1308"/>
                  </a:cubicBezTo>
                  <a:cubicBezTo>
                    <a:pt x="1251" y="2500"/>
                    <a:pt x="1250" y="3692"/>
                    <a:pt x="1250" y="4884"/>
                  </a:cubicBezTo>
                  <a:cubicBezTo>
                    <a:pt x="1250" y="5098"/>
                    <a:pt x="1122" y="5226"/>
                    <a:pt x="906" y="5226"/>
                  </a:cubicBezTo>
                  <a:cubicBezTo>
                    <a:pt x="716" y="5226"/>
                    <a:pt x="525" y="5226"/>
                    <a:pt x="334" y="5226"/>
                  </a:cubicBezTo>
                  <a:cubicBezTo>
                    <a:pt x="133" y="5226"/>
                    <a:pt x="1" y="5095"/>
                    <a:pt x="1" y="4894"/>
                  </a:cubicBezTo>
                  <a:cubicBezTo>
                    <a:pt x="0" y="4297"/>
                    <a:pt x="0" y="3701"/>
                    <a:pt x="0" y="3104"/>
                  </a:cubicBezTo>
                  <a:close/>
                  <a:moveTo>
                    <a:pt x="213" y="1522"/>
                  </a:moveTo>
                  <a:cubicBezTo>
                    <a:pt x="213" y="2483"/>
                    <a:pt x="213" y="3437"/>
                    <a:pt x="213" y="4390"/>
                  </a:cubicBezTo>
                  <a:cubicBezTo>
                    <a:pt x="490" y="4390"/>
                    <a:pt x="764" y="4390"/>
                    <a:pt x="1040" y="4390"/>
                  </a:cubicBezTo>
                  <a:cubicBezTo>
                    <a:pt x="1040" y="3434"/>
                    <a:pt x="1040" y="2480"/>
                    <a:pt x="1040" y="1522"/>
                  </a:cubicBezTo>
                  <a:cubicBezTo>
                    <a:pt x="763" y="1600"/>
                    <a:pt x="489" y="1601"/>
                    <a:pt x="213" y="1522"/>
                  </a:cubicBezTo>
                  <a:close/>
                  <a:moveTo>
                    <a:pt x="209" y="4602"/>
                  </a:moveTo>
                  <a:cubicBezTo>
                    <a:pt x="209" y="4712"/>
                    <a:pt x="207" y="4818"/>
                    <a:pt x="210" y="4923"/>
                  </a:cubicBezTo>
                  <a:cubicBezTo>
                    <a:pt x="212" y="4976"/>
                    <a:pt x="255" y="5017"/>
                    <a:pt x="310" y="5017"/>
                  </a:cubicBezTo>
                  <a:cubicBezTo>
                    <a:pt x="520" y="5018"/>
                    <a:pt x="730" y="5018"/>
                    <a:pt x="940" y="5017"/>
                  </a:cubicBezTo>
                  <a:cubicBezTo>
                    <a:pt x="991" y="5017"/>
                    <a:pt x="1034" y="4987"/>
                    <a:pt x="1037" y="4939"/>
                  </a:cubicBezTo>
                  <a:cubicBezTo>
                    <a:pt x="1043" y="4827"/>
                    <a:pt x="1039" y="4715"/>
                    <a:pt x="1039" y="4602"/>
                  </a:cubicBezTo>
                  <a:cubicBezTo>
                    <a:pt x="762" y="4602"/>
                    <a:pt x="489" y="4602"/>
                    <a:pt x="209" y="4602"/>
                  </a:cubicBezTo>
                  <a:close/>
                  <a:moveTo>
                    <a:pt x="205" y="1300"/>
                  </a:moveTo>
                  <a:cubicBezTo>
                    <a:pt x="490" y="1396"/>
                    <a:pt x="765" y="1397"/>
                    <a:pt x="1046" y="1300"/>
                  </a:cubicBezTo>
                  <a:cubicBezTo>
                    <a:pt x="976" y="1147"/>
                    <a:pt x="910" y="998"/>
                    <a:pt x="840" y="852"/>
                  </a:cubicBezTo>
                  <a:cubicBezTo>
                    <a:pt x="835" y="841"/>
                    <a:pt x="807" y="835"/>
                    <a:pt x="790" y="836"/>
                  </a:cubicBezTo>
                  <a:cubicBezTo>
                    <a:pt x="711" y="839"/>
                    <a:pt x="632" y="848"/>
                    <a:pt x="552" y="848"/>
                  </a:cubicBezTo>
                  <a:cubicBezTo>
                    <a:pt x="508" y="848"/>
                    <a:pt x="464" y="837"/>
                    <a:pt x="419" y="830"/>
                  </a:cubicBezTo>
                  <a:cubicBezTo>
                    <a:pt x="347" y="987"/>
                    <a:pt x="277" y="1141"/>
                    <a:pt x="205" y="1300"/>
                  </a:cubicBezTo>
                  <a:close/>
                  <a:moveTo>
                    <a:pt x="507" y="636"/>
                  </a:moveTo>
                  <a:cubicBezTo>
                    <a:pt x="588" y="636"/>
                    <a:pt x="663" y="636"/>
                    <a:pt x="744" y="636"/>
                  </a:cubicBezTo>
                  <a:cubicBezTo>
                    <a:pt x="703" y="546"/>
                    <a:pt x="666" y="466"/>
                    <a:pt x="625" y="376"/>
                  </a:cubicBezTo>
                  <a:cubicBezTo>
                    <a:pt x="584" y="467"/>
                    <a:pt x="548" y="546"/>
                    <a:pt x="507" y="6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107"/>
            <p:cNvSpPr>
              <a:spLocks noEditPoints="1"/>
            </p:cNvSpPr>
            <p:nvPr/>
          </p:nvSpPr>
          <p:spPr bwMode="auto">
            <a:xfrm>
              <a:off x="2432" y="1743"/>
              <a:ext cx="109" cy="455"/>
            </a:xfrm>
            <a:custGeom>
              <a:avLst/>
              <a:gdLst>
                <a:gd name="T0" fmla="*/ 1 w 1255"/>
                <a:gd name="T1" fmla="*/ 3097 h 5216"/>
                <a:gd name="T2" fmla="*/ 1 w 1255"/>
                <a:gd name="T3" fmla="*/ 1296 h 5216"/>
                <a:gd name="T4" fmla="*/ 22 w 1255"/>
                <a:gd name="T5" fmla="*/ 1191 h 5216"/>
                <a:gd name="T6" fmla="*/ 520 w 1255"/>
                <a:gd name="T7" fmla="*/ 93 h 5216"/>
                <a:gd name="T8" fmla="*/ 607 w 1255"/>
                <a:gd name="T9" fmla="*/ 11 h 5216"/>
                <a:gd name="T10" fmla="*/ 730 w 1255"/>
                <a:gd name="T11" fmla="*/ 92 h 5216"/>
                <a:gd name="T12" fmla="*/ 1126 w 1255"/>
                <a:gd name="T13" fmla="*/ 956 h 5216"/>
                <a:gd name="T14" fmla="*/ 1254 w 1255"/>
                <a:gd name="T15" fmla="*/ 1539 h 5216"/>
                <a:gd name="T16" fmla="*/ 1250 w 1255"/>
                <a:gd name="T17" fmla="*/ 4865 h 5216"/>
                <a:gd name="T18" fmla="*/ 900 w 1255"/>
                <a:gd name="T19" fmla="*/ 5216 h 5216"/>
                <a:gd name="T20" fmla="*/ 332 w 1255"/>
                <a:gd name="T21" fmla="*/ 5216 h 5216"/>
                <a:gd name="T22" fmla="*/ 1 w 1255"/>
                <a:gd name="T23" fmla="*/ 4883 h 5216"/>
                <a:gd name="T24" fmla="*/ 1 w 1255"/>
                <a:gd name="T25" fmla="*/ 3097 h 5216"/>
                <a:gd name="T26" fmla="*/ 1039 w 1255"/>
                <a:gd name="T27" fmla="*/ 4380 h 5216"/>
                <a:gd name="T28" fmla="*/ 1039 w 1255"/>
                <a:gd name="T29" fmla="*/ 1512 h 5216"/>
                <a:gd name="T30" fmla="*/ 211 w 1255"/>
                <a:gd name="T31" fmla="*/ 1512 h 5216"/>
                <a:gd name="T32" fmla="*/ 211 w 1255"/>
                <a:gd name="T33" fmla="*/ 4380 h 5216"/>
                <a:gd name="T34" fmla="*/ 1039 w 1255"/>
                <a:gd name="T35" fmla="*/ 4380 h 5216"/>
                <a:gd name="T36" fmla="*/ 209 w 1255"/>
                <a:gd name="T37" fmla="*/ 4594 h 5216"/>
                <a:gd name="T38" fmla="*/ 210 w 1255"/>
                <a:gd name="T39" fmla="*/ 4909 h 5216"/>
                <a:gd name="T40" fmla="*/ 311 w 1255"/>
                <a:gd name="T41" fmla="*/ 5007 h 5216"/>
                <a:gd name="T42" fmla="*/ 941 w 1255"/>
                <a:gd name="T43" fmla="*/ 5007 h 5216"/>
                <a:gd name="T44" fmla="*/ 1040 w 1255"/>
                <a:gd name="T45" fmla="*/ 4917 h 5216"/>
                <a:gd name="T46" fmla="*/ 1041 w 1255"/>
                <a:gd name="T47" fmla="*/ 4594 h 5216"/>
                <a:gd name="T48" fmla="*/ 209 w 1255"/>
                <a:gd name="T49" fmla="*/ 4594 h 5216"/>
                <a:gd name="T50" fmla="*/ 1046 w 1255"/>
                <a:gd name="T51" fmla="*/ 1290 h 5216"/>
                <a:gd name="T52" fmla="*/ 846 w 1255"/>
                <a:gd name="T53" fmla="*/ 848 h 5216"/>
                <a:gd name="T54" fmla="*/ 793 w 1255"/>
                <a:gd name="T55" fmla="*/ 824 h 5216"/>
                <a:gd name="T56" fmla="*/ 458 w 1255"/>
                <a:gd name="T57" fmla="*/ 824 h 5216"/>
                <a:gd name="T58" fmla="*/ 403 w 1255"/>
                <a:gd name="T59" fmla="*/ 853 h 5216"/>
                <a:gd name="T60" fmla="*/ 247 w 1255"/>
                <a:gd name="T61" fmla="*/ 1199 h 5216"/>
                <a:gd name="T62" fmla="*/ 205 w 1255"/>
                <a:gd name="T63" fmla="*/ 1291 h 5216"/>
                <a:gd name="T64" fmla="*/ 1046 w 1255"/>
                <a:gd name="T65" fmla="*/ 1290 h 5216"/>
                <a:gd name="T66" fmla="*/ 626 w 1255"/>
                <a:gd name="T67" fmla="*/ 365 h 5216"/>
                <a:gd name="T68" fmla="*/ 507 w 1255"/>
                <a:gd name="T69" fmla="*/ 627 h 5216"/>
                <a:gd name="T70" fmla="*/ 744 w 1255"/>
                <a:gd name="T71" fmla="*/ 627 h 5216"/>
                <a:gd name="T72" fmla="*/ 626 w 1255"/>
                <a:gd name="T73" fmla="*/ 365 h 5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5" h="5216">
                  <a:moveTo>
                    <a:pt x="1" y="3097"/>
                  </a:moveTo>
                  <a:cubicBezTo>
                    <a:pt x="1" y="2497"/>
                    <a:pt x="0" y="1897"/>
                    <a:pt x="1" y="1296"/>
                  </a:cubicBezTo>
                  <a:cubicBezTo>
                    <a:pt x="1" y="1261"/>
                    <a:pt x="8" y="1223"/>
                    <a:pt x="22" y="1191"/>
                  </a:cubicBezTo>
                  <a:cubicBezTo>
                    <a:pt x="187" y="825"/>
                    <a:pt x="354" y="459"/>
                    <a:pt x="520" y="93"/>
                  </a:cubicBezTo>
                  <a:cubicBezTo>
                    <a:pt x="538" y="53"/>
                    <a:pt x="561" y="20"/>
                    <a:pt x="607" y="11"/>
                  </a:cubicBezTo>
                  <a:cubicBezTo>
                    <a:pt x="658" y="0"/>
                    <a:pt x="701" y="29"/>
                    <a:pt x="730" y="92"/>
                  </a:cubicBezTo>
                  <a:cubicBezTo>
                    <a:pt x="861" y="380"/>
                    <a:pt x="985" y="672"/>
                    <a:pt x="1126" y="956"/>
                  </a:cubicBezTo>
                  <a:cubicBezTo>
                    <a:pt x="1219" y="1143"/>
                    <a:pt x="1255" y="1331"/>
                    <a:pt x="1254" y="1539"/>
                  </a:cubicBezTo>
                  <a:cubicBezTo>
                    <a:pt x="1247" y="2648"/>
                    <a:pt x="1250" y="3757"/>
                    <a:pt x="1250" y="4865"/>
                  </a:cubicBezTo>
                  <a:cubicBezTo>
                    <a:pt x="1250" y="5091"/>
                    <a:pt x="1125" y="5216"/>
                    <a:pt x="900" y="5216"/>
                  </a:cubicBezTo>
                  <a:cubicBezTo>
                    <a:pt x="710" y="5216"/>
                    <a:pt x="521" y="5216"/>
                    <a:pt x="332" y="5216"/>
                  </a:cubicBezTo>
                  <a:cubicBezTo>
                    <a:pt x="132" y="5216"/>
                    <a:pt x="1" y="5084"/>
                    <a:pt x="1" y="4883"/>
                  </a:cubicBezTo>
                  <a:cubicBezTo>
                    <a:pt x="0" y="4287"/>
                    <a:pt x="1" y="3692"/>
                    <a:pt x="1" y="3097"/>
                  </a:cubicBezTo>
                  <a:close/>
                  <a:moveTo>
                    <a:pt x="1039" y="4380"/>
                  </a:moveTo>
                  <a:cubicBezTo>
                    <a:pt x="1039" y="3423"/>
                    <a:pt x="1039" y="2470"/>
                    <a:pt x="1039" y="1512"/>
                  </a:cubicBezTo>
                  <a:cubicBezTo>
                    <a:pt x="762" y="1591"/>
                    <a:pt x="488" y="1590"/>
                    <a:pt x="211" y="1512"/>
                  </a:cubicBezTo>
                  <a:cubicBezTo>
                    <a:pt x="211" y="2470"/>
                    <a:pt x="211" y="3424"/>
                    <a:pt x="211" y="4380"/>
                  </a:cubicBezTo>
                  <a:cubicBezTo>
                    <a:pt x="487" y="4380"/>
                    <a:pt x="761" y="4380"/>
                    <a:pt x="1039" y="4380"/>
                  </a:cubicBezTo>
                  <a:close/>
                  <a:moveTo>
                    <a:pt x="209" y="4594"/>
                  </a:moveTo>
                  <a:cubicBezTo>
                    <a:pt x="209" y="4701"/>
                    <a:pt x="207" y="4805"/>
                    <a:pt x="210" y="4909"/>
                  </a:cubicBezTo>
                  <a:cubicBezTo>
                    <a:pt x="211" y="4965"/>
                    <a:pt x="254" y="5007"/>
                    <a:pt x="311" y="5007"/>
                  </a:cubicBezTo>
                  <a:cubicBezTo>
                    <a:pt x="521" y="5009"/>
                    <a:pt x="731" y="5008"/>
                    <a:pt x="941" y="5007"/>
                  </a:cubicBezTo>
                  <a:cubicBezTo>
                    <a:pt x="994" y="5007"/>
                    <a:pt x="1038" y="4968"/>
                    <a:pt x="1040" y="4917"/>
                  </a:cubicBezTo>
                  <a:cubicBezTo>
                    <a:pt x="1043" y="4811"/>
                    <a:pt x="1041" y="4703"/>
                    <a:pt x="1041" y="4594"/>
                  </a:cubicBezTo>
                  <a:cubicBezTo>
                    <a:pt x="764" y="4594"/>
                    <a:pt x="490" y="4594"/>
                    <a:pt x="209" y="4594"/>
                  </a:cubicBezTo>
                  <a:close/>
                  <a:moveTo>
                    <a:pt x="1046" y="1290"/>
                  </a:moveTo>
                  <a:cubicBezTo>
                    <a:pt x="977" y="1138"/>
                    <a:pt x="910" y="993"/>
                    <a:pt x="846" y="848"/>
                  </a:cubicBezTo>
                  <a:cubicBezTo>
                    <a:pt x="833" y="820"/>
                    <a:pt x="817" y="819"/>
                    <a:pt x="793" y="824"/>
                  </a:cubicBezTo>
                  <a:cubicBezTo>
                    <a:pt x="681" y="849"/>
                    <a:pt x="569" y="849"/>
                    <a:pt x="458" y="824"/>
                  </a:cubicBezTo>
                  <a:cubicBezTo>
                    <a:pt x="428" y="817"/>
                    <a:pt x="415" y="826"/>
                    <a:pt x="403" y="853"/>
                  </a:cubicBezTo>
                  <a:cubicBezTo>
                    <a:pt x="352" y="969"/>
                    <a:pt x="299" y="1084"/>
                    <a:pt x="247" y="1199"/>
                  </a:cubicBezTo>
                  <a:cubicBezTo>
                    <a:pt x="234" y="1228"/>
                    <a:pt x="220" y="1257"/>
                    <a:pt x="205" y="1291"/>
                  </a:cubicBezTo>
                  <a:cubicBezTo>
                    <a:pt x="488" y="1386"/>
                    <a:pt x="763" y="1387"/>
                    <a:pt x="1046" y="1290"/>
                  </a:cubicBezTo>
                  <a:close/>
                  <a:moveTo>
                    <a:pt x="626" y="365"/>
                  </a:moveTo>
                  <a:cubicBezTo>
                    <a:pt x="583" y="458"/>
                    <a:pt x="547" y="538"/>
                    <a:pt x="507" y="627"/>
                  </a:cubicBezTo>
                  <a:cubicBezTo>
                    <a:pt x="590" y="627"/>
                    <a:pt x="663" y="627"/>
                    <a:pt x="744" y="627"/>
                  </a:cubicBezTo>
                  <a:cubicBezTo>
                    <a:pt x="704" y="538"/>
                    <a:pt x="668" y="458"/>
                    <a:pt x="626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08"/>
            <p:cNvSpPr>
              <a:spLocks/>
            </p:cNvSpPr>
            <p:nvPr/>
          </p:nvSpPr>
          <p:spPr bwMode="auto">
            <a:xfrm>
              <a:off x="2132" y="1898"/>
              <a:ext cx="19" cy="209"/>
            </a:xfrm>
            <a:custGeom>
              <a:avLst/>
              <a:gdLst>
                <a:gd name="T0" fmla="*/ 210 w 211"/>
                <a:gd name="T1" fmla="*/ 1195 h 2396"/>
                <a:gd name="T2" fmla="*/ 210 w 211"/>
                <a:gd name="T3" fmla="*/ 2245 h 2396"/>
                <a:gd name="T4" fmla="*/ 209 w 211"/>
                <a:gd name="T5" fmla="*/ 2292 h 2396"/>
                <a:gd name="T6" fmla="*/ 106 w 211"/>
                <a:gd name="T7" fmla="*/ 2395 h 2396"/>
                <a:gd name="T8" fmla="*/ 2 w 211"/>
                <a:gd name="T9" fmla="*/ 2294 h 2396"/>
                <a:gd name="T10" fmla="*/ 1 w 211"/>
                <a:gd name="T11" fmla="*/ 2258 h 2396"/>
                <a:gd name="T12" fmla="*/ 1 w 211"/>
                <a:gd name="T13" fmla="*/ 140 h 2396"/>
                <a:gd name="T14" fmla="*/ 2 w 211"/>
                <a:gd name="T15" fmla="*/ 94 h 2396"/>
                <a:gd name="T16" fmla="*/ 104 w 211"/>
                <a:gd name="T17" fmla="*/ 1 h 2396"/>
                <a:gd name="T18" fmla="*/ 208 w 211"/>
                <a:gd name="T19" fmla="*/ 92 h 2396"/>
                <a:gd name="T20" fmla="*/ 210 w 211"/>
                <a:gd name="T21" fmla="*/ 144 h 2396"/>
                <a:gd name="T22" fmla="*/ 210 w 211"/>
                <a:gd name="T23" fmla="*/ 1195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396">
                  <a:moveTo>
                    <a:pt x="210" y="1195"/>
                  </a:moveTo>
                  <a:cubicBezTo>
                    <a:pt x="210" y="1545"/>
                    <a:pt x="210" y="1895"/>
                    <a:pt x="210" y="2245"/>
                  </a:cubicBezTo>
                  <a:cubicBezTo>
                    <a:pt x="210" y="2261"/>
                    <a:pt x="210" y="2277"/>
                    <a:pt x="209" y="2292"/>
                  </a:cubicBezTo>
                  <a:cubicBezTo>
                    <a:pt x="205" y="2352"/>
                    <a:pt x="162" y="2395"/>
                    <a:pt x="106" y="2395"/>
                  </a:cubicBezTo>
                  <a:cubicBezTo>
                    <a:pt x="50" y="2396"/>
                    <a:pt x="6" y="2353"/>
                    <a:pt x="2" y="2294"/>
                  </a:cubicBezTo>
                  <a:cubicBezTo>
                    <a:pt x="1" y="2282"/>
                    <a:pt x="1" y="2270"/>
                    <a:pt x="1" y="2258"/>
                  </a:cubicBezTo>
                  <a:cubicBezTo>
                    <a:pt x="1" y="1552"/>
                    <a:pt x="1" y="846"/>
                    <a:pt x="1" y="140"/>
                  </a:cubicBezTo>
                  <a:cubicBezTo>
                    <a:pt x="1" y="125"/>
                    <a:pt x="0" y="109"/>
                    <a:pt x="2" y="94"/>
                  </a:cubicBezTo>
                  <a:cubicBezTo>
                    <a:pt x="9" y="41"/>
                    <a:pt x="53" y="1"/>
                    <a:pt x="104" y="1"/>
                  </a:cubicBezTo>
                  <a:cubicBezTo>
                    <a:pt x="156" y="0"/>
                    <a:pt x="201" y="39"/>
                    <a:pt x="208" y="92"/>
                  </a:cubicBezTo>
                  <a:cubicBezTo>
                    <a:pt x="211" y="109"/>
                    <a:pt x="210" y="126"/>
                    <a:pt x="210" y="144"/>
                  </a:cubicBezTo>
                  <a:cubicBezTo>
                    <a:pt x="210" y="494"/>
                    <a:pt x="210" y="844"/>
                    <a:pt x="210" y="1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09"/>
            <p:cNvSpPr>
              <a:spLocks/>
            </p:cNvSpPr>
            <p:nvPr/>
          </p:nvSpPr>
          <p:spPr bwMode="auto">
            <a:xfrm>
              <a:off x="2305" y="1898"/>
              <a:ext cx="18" cy="209"/>
            </a:xfrm>
            <a:custGeom>
              <a:avLst/>
              <a:gdLst>
                <a:gd name="T0" fmla="*/ 1 w 211"/>
                <a:gd name="T1" fmla="*/ 1198 h 2397"/>
                <a:gd name="T2" fmla="*/ 1 w 211"/>
                <a:gd name="T3" fmla="*/ 147 h 2397"/>
                <a:gd name="T4" fmla="*/ 2 w 211"/>
                <a:gd name="T5" fmla="*/ 95 h 2397"/>
                <a:gd name="T6" fmla="*/ 103 w 211"/>
                <a:gd name="T7" fmla="*/ 1 h 2397"/>
                <a:gd name="T8" fmla="*/ 209 w 211"/>
                <a:gd name="T9" fmla="*/ 96 h 2397"/>
                <a:gd name="T10" fmla="*/ 210 w 211"/>
                <a:gd name="T11" fmla="*/ 143 h 2397"/>
                <a:gd name="T12" fmla="*/ 210 w 211"/>
                <a:gd name="T13" fmla="*/ 2255 h 2397"/>
                <a:gd name="T14" fmla="*/ 208 w 211"/>
                <a:gd name="T15" fmla="*/ 2307 h 2397"/>
                <a:gd name="T16" fmla="*/ 102 w 211"/>
                <a:gd name="T17" fmla="*/ 2395 h 2397"/>
                <a:gd name="T18" fmla="*/ 3 w 211"/>
                <a:gd name="T19" fmla="*/ 2306 h 2397"/>
                <a:gd name="T20" fmla="*/ 1 w 211"/>
                <a:gd name="T21" fmla="*/ 2254 h 2397"/>
                <a:gd name="T22" fmla="*/ 1 w 211"/>
                <a:gd name="T23" fmla="*/ 1198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397">
                  <a:moveTo>
                    <a:pt x="1" y="1198"/>
                  </a:moveTo>
                  <a:cubicBezTo>
                    <a:pt x="1" y="847"/>
                    <a:pt x="1" y="497"/>
                    <a:pt x="1" y="147"/>
                  </a:cubicBezTo>
                  <a:cubicBezTo>
                    <a:pt x="1" y="129"/>
                    <a:pt x="0" y="112"/>
                    <a:pt x="2" y="95"/>
                  </a:cubicBezTo>
                  <a:cubicBezTo>
                    <a:pt x="8" y="41"/>
                    <a:pt x="51" y="2"/>
                    <a:pt x="103" y="1"/>
                  </a:cubicBezTo>
                  <a:cubicBezTo>
                    <a:pt x="157" y="0"/>
                    <a:pt x="203" y="40"/>
                    <a:pt x="209" y="96"/>
                  </a:cubicBezTo>
                  <a:cubicBezTo>
                    <a:pt x="210" y="111"/>
                    <a:pt x="210" y="127"/>
                    <a:pt x="210" y="143"/>
                  </a:cubicBezTo>
                  <a:cubicBezTo>
                    <a:pt x="210" y="847"/>
                    <a:pt x="210" y="1551"/>
                    <a:pt x="210" y="2255"/>
                  </a:cubicBezTo>
                  <a:cubicBezTo>
                    <a:pt x="210" y="2272"/>
                    <a:pt x="211" y="2290"/>
                    <a:pt x="208" y="2307"/>
                  </a:cubicBezTo>
                  <a:cubicBezTo>
                    <a:pt x="200" y="2359"/>
                    <a:pt x="154" y="2397"/>
                    <a:pt x="102" y="2395"/>
                  </a:cubicBezTo>
                  <a:cubicBezTo>
                    <a:pt x="52" y="2394"/>
                    <a:pt x="10" y="2356"/>
                    <a:pt x="3" y="2306"/>
                  </a:cubicBezTo>
                  <a:cubicBezTo>
                    <a:pt x="0" y="2289"/>
                    <a:pt x="1" y="2271"/>
                    <a:pt x="1" y="2254"/>
                  </a:cubicBezTo>
                  <a:cubicBezTo>
                    <a:pt x="1" y="1902"/>
                    <a:pt x="1" y="1550"/>
                    <a:pt x="1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Freeform 110"/>
            <p:cNvSpPr>
              <a:spLocks/>
            </p:cNvSpPr>
            <p:nvPr/>
          </p:nvSpPr>
          <p:spPr bwMode="auto">
            <a:xfrm>
              <a:off x="2477" y="1898"/>
              <a:ext cx="18" cy="209"/>
            </a:xfrm>
            <a:custGeom>
              <a:avLst/>
              <a:gdLst>
                <a:gd name="T0" fmla="*/ 1 w 211"/>
                <a:gd name="T1" fmla="*/ 1198 h 2397"/>
                <a:gd name="T2" fmla="*/ 1 w 211"/>
                <a:gd name="T3" fmla="*/ 147 h 2397"/>
                <a:gd name="T4" fmla="*/ 2 w 211"/>
                <a:gd name="T5" fmla="*/ 95 h 2397"/>
                <a:gd name="T6" fmla="*/ 103 w 211"/>
                <a:gd name="T7" fmla="*/ 1 h 2397"/>
                <a:gd name="T8" fmla="*/ 209 w 211"/>
                <a:gd name="T9" fmla="*/ 96 h 2397"/>
                <a:gd name="T10" fmla="*/ 210 w 211"/>
                <a:gd name="T11" fmla="*/ 142 h 2397"/>
                <a:gd name="T12" fmla="*/ 210 w 211"/>
                <a:gd name="T13" fmla="*/ 2255 h 2397"/>
                <a:gd name="T14" fmla="*/ 208 w 211"/>
                <a:gd name="T15" fmla="*/ 2306 h 2397"/>
                <a:gd name="T16" fmla="*/ 103 w 211"/>
                <a:gd name="T17" fmla="*/ 2395 h 2397"/>
                <a:gd name="T18" fmla="*/ 3 w 211"/>
                <a:gd name="T19" fmla="*/ 2306 h 2397"/>
                <a:gd name="T20" fmla="*/ 1 w 211"/>
                <a:gd name="T21" fmla="*/ 2254 h 2397"/>
                <a:gd name="T22" fmla="*/ 1 w 211"/>
                <a:gd name="T23" fmla="*/ 1198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397">
                  <a:moveTo>
                    <a:pt x="1" y="1198"/>
                  </a:moveTo>
                  <a:cubicBezTo>
                    <a:pt x="1" y="848"/>
                    <a:pt x="1" y="497"/>
                    <a:pt x="1" y="147"/>
                  </a:cubicBezTo>
                  <a:cubicBezTo>
                    <a:pt x="1" y="130"/>
                    <a:pt x="0" y="112"/>
                    <a:pt x="2" y="95"/>
                  </a:cubicBezTo>
                  <a:cubicBezTo>
                    <a:pt x="8" y="42"/>
                    <a:pt x="51" y="2"/>
                    <a:pt x="103" y="1"/>
                  </a:cubicBezTo>
                  <a:cubicBezTo>
                    <a:pt x="157" y="0"/>
                    <a:pt x="203" y="40"/>
                    <a:pt x="209" y="96"/>
                  </a:cubicBezTo>
                  <a:cubicBezTo>
                    <a:pt x="211" y="111"/>
                    <a:pt x="210" y="127"/>
                    <a:pt x="210" y="142"/>
                  </a:cubicBezTo>
                  <a:cubicBezTo>
                    <a:pt x="210" y="846"/>
                    <a:pt x="210" y="1550"/>
                    <a:pt x="210" y="2255"/>
                  </a:cubicBezTo>
                  <a:cubicBezTo>
                    <a:pt x="210" y="2272"/>
                    <a:pt x="211" y="2289"/>
                    <a:pt x="208" y="2306"/>
                  </a:cubicBezTo>
                  <a:cubicBezTo>
                    <a:pt x="200" y="2359"/>
                    <a:pt x="154" y="2397"/>
                    <a:pt x="103" y="2395"/>
                  </a:cubicBezTo>
                  <a:cubicBezTo>
                    <a:pt x="53" y="2394"/>
                    <a:pt x="10" y="2356"/>
                    <a:pt x="3" y="2306"/>
                  </a:cubicBezTo>
                  <a:cubicBezTo>
                    <a:pt x="0" y="2289"/>
                    <a:pt x="1" y="2271"/>
                    <a:pt x="1" y="2254"/>
                  </a:cubicBezTo>
                  <a:cubicBezTo>
                    <a:pt x="1" y="1902"/>
                    <a:pt x="1" y="1550"/>
                    <a:pt x="1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1" name="Group 113"/>
          <p:cNvGrpSpPr>
            <a:grpSpLocks noChangeAspect="1"/>
          </p:cNvGrpSpPr>
          <p:nvPr/>
        </p:nvGrpSpPr>
        <p:grpSpPr bwMode="auto">
          <a:xfrm>
            <a:off x="4980444" y="3055937"/>
            <a:ext cx="719137" cy="531813"/>
            <a:chOff x="2921" y="1786"/>
            <a:chExt cx="453" cy="335"/>
          </a:xfrm>
          <a:solidFill>
            <a:schemeClr val="accent2"/>
          </a:solidFill>
        </p:grpSpPr>
        <p:sp>
          <p:nvSpPr>
            <p:cNvPr id="1103" name="Freeform 114"/>
            <p:cNvSpPr>
              <a:spLocks noEditPoints="1"/>
            </p:cNvSpPr>
            <p:nvPr/>
          </p:nvSpPr>
          <p:spPr bwMode="auto">
            <a:xfrm>
              <a:off x="2921" y="1786"/>
              <a:ext cx="453" cy="237"/>
            </a:xfrm>
            <a:custGeom>
              <a:avLst/>
              <a:gdLst>
                <a:gd name="T0" fmla="*/ 2504 w 5008"/>
                <a:gd name="T1" fmla="*/ 0 h 2614"/>
                <a:gd name="T2" fmla="*/ 4649 w 5008"/>
                <a:gd name="T3" fmla="*/ 0 h 2614"/>
                <a:gd name="T4" fmla="*/ 4996 w 5008"/>
                <a:gd name="T5" fmla="*/ 248 h 2614"/>
                <a:gd name="T6" fmla="*/ 5007 w 5008"/>
                <a:gd name="T7" fmla="*/ 363 h 2614"/>
                <a:gd name="T8" fmla="*/ 5008 w 5008"/>
                <a:gd name="T9" fmla="*/ 2249 h 2614"/>
                <a:gd name="T10" fmla="*/ 4644 w 5008"/>
                <a:gd name="T11" fmla="*/ 2614 h 2614"/>
                <a:gd name="T12" fmla="*/ 365 w 5008"/>
                <a:gd name="T13" fmla="*/ 2614 h 2614"/>
                <a:gd name="T14" fmla="*/ 0 w 5008"/>
                <a:gd name="T15" fmla="*/ 2249 h 2614"/>
                <a:gd name="T16" fmla="*/ 0 w 5008"/>
                <a:gd name="T17" fmla="*/ 364 h 2614"/>
                <a:gd name="T18" fmla="*/ 364 w 5008"/>
                <a:gd name="T19" fmla="*/ 0 h 2614"/>
                <a:gd name="T20" fmla="*/ 2504 w 5008"/>
                <a:gd name="T21" fmla="*/ 0 h 2614"/>
                <a:gd name="T22" fmla="*/ 4789 w 5008"/>
                <a:gd name="T23" fmla="*/ 1091 h 2614"/>
                <a:gd name="T24" fmla="*/ 223 w 5008"/>
                <a:gd name="T25" fmla="*/ 1091 h 2614"/>
                <a:gd name="T26" fmla="*/ 217 w 5008"/>
                <a:gd name="T27" fmla="*/ 1109 h 2614"/>
                <a:gd name="T28" fmla="*/ 218 w 5008"/>
                <a:gd name="T29" fmla="*/ 2275 h 2614"/>
                <a:gd name="T30" fmla="*/ 341 w 5008"/>
                <a:gd name="T31" fmla="*/ 2394 h 2614"/>
                <a:gd name="T32" fmla="*/ 612 w 5008"/>
                <a:gd name="T33" fmla="*/ 2394 h 2614"/>
                <a:gd name="T34" fmla="*/ 756 w 5008"/>
                <a:gd name="T35" fmla="*/ 2394 h 2614"/>
                <a:gd name="T36" fmla="*/ 774 w 5008"/>
                <a:gd name="T37" fmla="*/ 2210 h 2614"/>
                <a:gd name="T38" fmla="*/ 1368 w 5008"/>
                <a:gd name="T39" fmla="*/ 1741 h 2614"/>
                <a:gd name="T40" fmla="*/ 3424 w 5008"/>
                <a:gd name="T41" fmla="*/ 1741 h 2614"/>
                <a:gd name="T42" fmla="*/ 3684 w 5008"/>
                <a:gd name="T43" fmla="*/ 1742 h 2614"/>
                <a:gd name="T44" fmla="*/ 4235 w 5008"/>
                <a:gd name="T45" fmla="*/ 2214 h 2614"/>
                <a:gd name="T46" fmla="*/ 4251 w 5008"/>
                <a:gd name="T47" fmla="*/ 2394 h 2614"/>
                <a:gd name="T48" fmla="*/ 4639 w 5008"/>
                <a:gd name="T49" fmla="*/ 2394 h 2614"/>
                <a:gd name="T50" fmla="*/ 4791 w 5008"/>
                <a:gd name="T51" fmla="*/ 2243 h 2614"/>
                <a:gd name="T52" fmla="*/ 4791 w 5008"/>
                <a:gd name="T53" fmla="*/ 1148 h 2614"/>
                <a:gd name="T54" fmla="*/ 4789 w 5008"/>
                <a:gd name="T55" fmla="*/ 1091 h 2614"/>
                <a:gd name="T56" fmla="*/ 4791 w 5008"/>
                <a:gd name="T57" fmla="*/ 867 h 2614"/>
                <a:gd name="T58" fmla="*/ 4791 w 5008"/>
                <a:gd name="T59" fmla="*/ 810 h 2614"/>
                <a:gd name="T60" fmla="*/ 4791 w 5008"/>
                <a:gd name="T61" fmla="*/ 368 h 2614"/>
                <a:gd name="T62" fmla="*/ 4642 w 5008"/>
                <a:gd name="T63" fmla="*/ 217 h 2614"/>
                <a:gd name="T64" fmla="*/ 4211 w 5008"/>
                <a:gd name="T65" fmla="*/ 217 h 2614"/>
                <a:gd name="T66" fmla="*/ 371 w 5008"/>
                <a:gd name="T67" fmla="*/ 217 h 2614"/>
                <a:gd name="T68" fmla="*/ 217 w 5008"/>
                <a:gd name="T69" fmla="*/ 368 h 2614"/>
                <a:gd name="T70" fmla="*/ 217 w 5008"/>
                <a:gd name="T71" fmla="*/ 810 h 2614"/>
                <a:gd name="T72" fmla="*/ 219 w 5008"/>
                <a:gd name="T73" fmla="*/ 867 h 2614"/>
                <a:gd name="T74" fmla="*/ 4791 w 5008"/>
                <a:gd name="T75" fmla="*/ 867 h 2614"/>
                <a:gd name="T76" fmla="*/ 4024 w 5008"/>
                <a:gd name="T77" fmla="*/ 2392 h 2614"/>
                <a:gd name="T78" fmla="*/ 3648 w 5008"/>
                <a:gd name="T79" fmla="*/ 1961 h 2614"/>
                <a:gd name="T80" fmla="*/ 1492 w 5008"/>
                <a:gd name="T81" fmla="*/ 1961 h 2614"/>
                <a:gd name="T82" fmla="*/ 1315 w 5008"/>
                <a:gd name="T83" fmla="*/ 1962 h 2614"/>
                <a:gd name="T84" fmla="*/ 988 w 5008"/>
                <a:gd name="T85" fmla="*/ 2392 h 2614"/>
                <a:gd name="T86" fmla="*/ 4024 w 5008"/>
                <a:gd name="T87" fmla="*/ 2392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08" h="2614">
                  <a:moveTo>
                    <a:pt x="2504" y="0"/>
                  </a:moveTo>
                  <a:cubicBezTo>
                    <a:pt x="3219" y="0"/>
                    <a:pt x="3934" y="0"/>
                    <a:pt x="4649" y="0"/>
                  </a:cubicBezTo>
                  <a:cubicBezTo>
                    <a:pt x="4828" y="0"/>
                    <a:pt x="4956" y="92"/>
                    <a:pt x="4996" y="248"/>
                  </a:cubicBezTo>
                  <a:cubicBezTo>
                    <a:pt x="5006" y="285"/>
                    <a:pt x="5007" y="325"/>
                    <a:pt x="5007" y="363"/>
                  </a:cubicBezTo>
                  <a:cubicBezTo>
                    <a:pt x="5008" y="992"/>
                    <a:pt x="5008" y="1620"/>
                    <a:pt x="5008" y="2249"/>
                  </a:cubicBezTo>
                  <a:cubicBezTo>
                    <a:pt x="5008" y="2478"/>
                    <a:pt x="4872" y="2613"/>
                    <a:pt x="4644" y="2614"/>
                  </a:cubicBezTo>
                  <a:cubicBezTo>
                    <a:pt x="3217" y="2614"/>
                    <a:pt x="1791" y="2614"/>
                    <a:pt x="365" y="2614"/>
                  </a:cubicBezTo>
                  <a:cubicBezTo>
                    <a:pt x="136" y="2613"/>
                    <a:pt x="0" y="2478"/>
                    <a:pt x="0" y="2249"/>
                  </a:cubicBezTo>
                  <a:cubicBezTo>
                    <a:pt x="0" y="1621"/>
                    <a:pt x="0" y="992"/>
                    <a:pt x="0" y="364"/>
                  </a:cubicBezTo>
                  <a:cubicBezTo>
                    <a:pt x="0" y="134"/>
                    <a:pt x="134" y="0"/>
                    <a:pt x="364" y="0"/>
                  </a:cubicBezTo>
                  <a:cubicBezTo>
                    <a:pt x="1077" y="0"/>
                    <a:pt x="1791" y="0"/>
                    <a:pt x="2504" y="0"/>
                  </a:cubicBezTo>
                  <a:close/>
                  <a:moveTo>
                    <a:pt x="4789" y="1091"/>
                  </a:moveTo>
                  <a:cubicBezTo>
                    <a:pt x="3265" y="1091"/>
                    <a:pt x="1744" y="1091"/>
                    <a:pt x="223" y="1091"/>
                  </a:cubicBezTo>
                  <a:cubicBezTo>
                    <a:pt x="220" y="1099"/>
                    <a:pt x="217" y="1104"/>
                    <a:pt x="217" y="1109"/>
                  </a:cubicBezTo>
                  <a:cubicBezTo>
                    <a:pt x="217" y="1498"/>
                    <a:pt x="216" y="1886"/>
                    <a:pt x="218" y="2275"/>
                  </a:cubicBezTo>
                  <a:cubicBezTo>
                    <a:pt x="218" y="2350"/>
                    <a:pt x="265" y="2393"/>
                    <a:pt x="341" y="2394"/>
                  </a:cubicBezTo>
                  <a:cubicBezTo>
                    <a:pt x="431" y="2395"/>
                    <a:pt x="522" y="2394"/>
                    <a:pt x="612" y="2394"/>
                  </a:cubicBezTo>
                  <a:cubicBezTo>
                    <a:pt x="661" y="2394"/>
                    <a:pt x="710" y="2394"/>
                    <a:pt x="756" y="2394"/>
                  </a:cubicBezTo>
                  <a:cubicBezTo>
                    <a:pt x="763" y="2327"/>
                    <a:pt x="763" y="2267"/>
                    <a:pt x="774" y="2210"/>
                  </a:cubicBezTo>
                  <a:cubicBezTo>
                    <a:pt x="832" y="1926"/>
                    <a:pt x="1066" y="1742"/>
                    <a:pt x="1368" y="1741"/>
                  </a:cubicBezTo>
                  <a:cubicBezTo>
                    <a:pt x="2053" y="1741"/>
                    <a:pt x="2739" y="1741"/>
                    <a:pt x="3424" y="1741"/>
                  </a:cubicBezTo>
                  <a:cubicBezTo>
                    <a:pt x="3511" y="1741"/>
                    <a:pt x="3597" y="1739"/>
                    <a:pt x="3684" y="1742"/>
                  </a:cubicBezTo>
                  <a:cubicBezTo>
                    <a:pt x="3959" y="1753"/>
                    <a:pt x="4183" y="1945"/>
                    <a:pt x="4235" y="2214"/>
                  </a:cubicBezTo>
                  <a:cubicBezTo>
                    <a:pt x="4246" y="2272"/>
                    <a:pt x="4246" y="2331"/>
                    <a:pt x="4251" y="2394"/>
                  </a:cubicBezTo>
                  <a:cubicBezTo>
                    <a:pt x="4381" y="2394"/>
                    <a:pt x="4510" y="2394"/>
                    <a:pt x="4639" y="2394"/>
                  </a:cubicBezTo>
                  <a:cubicBezTo>
                    <a:pt x="4754" y="2394"/>
                    <a:pt x="4791" y="2358"/>
                    <a:pt x="4791" y="2243"/>
                  </a:cubicBezTo>
                  <a:cubicBezTo>
                    <a:pt x="4792" y="1878"/>
                    <a:pt x="4791" y="1513"/>
                    <a:pt x="4791" y="1148"/>
                  </a:cubicBezTo>
                  <a:cubicBezTo>
                    <a:pt x="4791" y="1130"/>
                    <a:pt x="4790" y="1112"/>
                    <a:pt x="4789" y="1091"/>
                  </a:cubicBezTo>
                  <a:close/>
                  <a:moveTo>
                    <a:pt x="4791" y="867"/>
                  </a:moveTo>
                  <a:cubicBezTo>
                    <a:pt x="4791" y="846"/>
                    <a:pt x="4791" y="828"/>
                    <a:pt x="4791" y="810"/>
                  </a:cubicBezTo>
                  <a:cubicBezTo>
                    <a:pt x="4791" y="663"/>
                    <a:pt x="4792" y="515"/>
                    <a:pt x="4791" y="368"/>
                  </a:cubicBezTo>
                  <a:cubicBezTo>
                    <a:pt x="4791" y="258"/>
                    <a:pt x="4751" y="217"/>
                    <a:pt x="4642" y="217"/>
                  </a:cubicBezTo>
                  <a:cubicBezTo>
                    <a:pt x="4499" y="217"/>
                    <a:pt x="4355" y="217"/>
                    <a:pt x="4211" y="217"/>
                  </a:cubicBezTo>
                  <a:cubicBezTo>
                    <a:pt x="2931" y="217"/>
                    <a:pt x="1651" y="217"/>
                    <a:pt x="371" y="217"/>
                  </a:cubicBezTo>
                  <a:cubicBezTo>
                    <a:pt x="257" y="217"/>
                    <a:pt x="217" y="256"/>
                    <a:pt x="217" y="368"/>
                  </a:cubicBezTo>
                  <a:cubicBezTo>
                    <a:pt x="217" y="516"/>
                    <a:pt x="217" y="663"/>
                    <a:pt x="217" y="810"/>
                  </a:cubicBezTo>
                  <a:cubicBezTo>
                    <a:pt x="217" y="828"/>
                    <a:pt x="218" y="846"/>
                    <a:pt x="219" y="867"/>
                  </a:cubicBezTo>
                  <a:cubicBezTo>
                    <a:pt x="1744" y="867"/>
                    <a:pt x="3264" y="867"/>
                    <a:pt x="4791" y="867"/>
                  </a:cubicBezTo>
                  <a:close/>
                  <a:moveTo>
                    <a:pt x="4024" y="2392"/>
                  </a:moveTo>
                  <a:cubicBezTo>
                    <a:pt x="4053" y="2145"/>
                    <a:pt x="3891" y="1961"/>
                    <a:pt x="3648" y="1961"/>
                  </a:cubicBezTo>
                  <a:cubicBezTo>
                    <a:pt x="2929" y="1960"/>
                    <a:pt x="2211" y="1961"/>
                    <a:pt x="1492" y="1961"/>
                  </a:cubicBezTo>
                  <a:cubicBezTo>
                    <a:pt x="1433" y="1961"/>
                    <a:pt x="1374" y="1959"/>
                    <a:pt x="1315" y="1962"/>
                  </a:cubicBezTo>
                  <a:cubicBezTo>
                    <a:pt x="1104" y="1972"/>
                    <a:pt x="936" y="2192"/>
                    <a:pt x="988" y="2392"/>
                  </a:cubicBezTo>
                  <a:cubicBezTo>
                    <a:pt x="1999" y="2392"/>
                    <a:pt x="3010" y="2392"/>
                    <a:pt x="4024" y="23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15"/>
            <p:cNvSpPr>
              <a:spLocks/>
            </p:cNvSpPr>
            <p:nvPr/>
          </p:nvSpPr>
          <p:spPr bwMode="auto">
            <a:xfrm>
              <a:off x="2979" y="2041"/>
              <a:ext cx="61" cy="72"/>
            </a:xfrm>
            <a:custGeom>
              <a:avLst/>
              <a:gdLst>
                <a:gd name="T0" fmla="*/ 560 w 679"/>
                <a:gd name="T1" fmla="*/ 0 h 794"/>
                <a:gd name="T2" fmla="*/ 651 w 679"/>
                <a:gd name="T3" fmla="*/ 76 h 794"/>
                <a:gd name="T4" fmla="*/ 637 w 679"/>
                <a:gd name="T5" fmla="*/ 198 h 794"/>
                <a:gd name="T6" fmla="*/ 430 w 679"/>
                <a:gd name="T7" fmla="*/ 457 h 794"/>
                <a:gd name="T8" fmla="*/ 216 w 679"/>
                <a:gd name="T9" fmla="*/ 724 h 794"/>
                <a:gd name="T10" fmla="*/ 53 w 679"/>
                <a:gd name="T11" fmla="*/ 753 h 794"/>
                <a:gd name="T12" fmla="*/ 48 w 679"/>
                <a:gd name="T13" fmla="*/ 587 h 794"/>
                <a:gd name="T14" fmla="*/ 462 w 679"/>
                <a:gd name="T15" fmla="*/ 71 h 794"/>
                <a:gd name="T16" fmla="*/ 560 w 679"/>
                <a:gd name="T1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794">
                  <a:moveTo>
                    <a:pt x="560" y="0"/>
                  </a:moveTo>
                  <a:cubicBezTo>
                    <a:pt x="596" y="29"/>
                    <a:pt x="631" y="47"/>
                    <a:pt x="651" y="76"/>
                  </a:cubicBezTo>
                  <a:cubicBezTo>
                    <a:pt x="679" y="116"/>
                    <a:pt x="667" y="161"/>
                    <a:pt x="637" y="198"/>
                  </a:cubicBezTo>
                  <a:cubicBezTo>
                    <a:pt x="568" y="285"/>
                    <a:pt x="499" y="371"/>
                    <a:pt x="430" y="457"/>
                  </a:cubicBezTo>
                  <a:cubicBezTo>
                    <a:pt x="359" y="546"/>
                    <a:pt x="288" y="635"/>
                    <a:pt x="216" y="724"/>
                  </a:cubicBezTo>
                  <a:cubicBezTo>
                    <a:pt x="168" y="783"/>
                    <a:pt x="103" y="794"/>
                    <a:pt x="53" y="753"/>
                  </a:cubicBezTo>
                  <a:cubicBezTo>
                    <a:pt x="3" y="712"/>
                    <a:pt x="0" y="648"/>
                    <a:pt x="48" y="587"/>
                  </a:cubicBezTo>
                  <a:cubicBezTo>
                    <a:pt x="185" y="414"/>
                    <a:pt x="322" y="241"/>
                    <a:pt x="462" y="71"/>
                  </a:cubicBezTo>
                  <a:cubicBezTo>
                    <a:pt x="484" y="43"/>
                    <a:pt x="520" y="27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Freeform 116"/>
            <p:cNvSpPr>
              <a:spLocks/>
            </p:cNvSpPr>
            <p:nvPr/>
          </p:nvSpPr>
          <p:spPr bwMode="auto">
            <a:xfrm>
              <a:off x="3255" y="2041"/>
              <a:ext cx="61" cy="72"/>
            </a:xfrm>
            <a:custGeom>
              <a:avLst/>
              <a:gdLst>
                <a:gd name="T0" fmla="*/ 121 w 680"/>
                <a:gd name="T1" fmla="*/ 0 h 792"/>
                <a:gd name="T2" fmla="*/ 213 w 680"/>
                <a:gd name="T3" fmla="*/ 64 h 792"/>
                <a:gd name="T4" fmla="*/ 637 w 680"/>
                <a:gd name="T5" fmla="*/ 594 h 792"/>
                <a:gd name="T6" fmla="*/ 627 w 680"/>
                <a:gd name="T7" fmla="*/ 751 h 792"/>
                <a:gd name="T8" fmla="*/ 467 w 680"/>
                <a:gd name="T9" fmla="*/ 728 h 792"/>
                <a:gd name="T10" fmla="*/ 43 w 680"/>
                <a:gd name="T11" fmla="*/ 198 h 792"/>
                <a:gd name="T12" fmla="*/ 28 w 680"/>
                <a:gd name="T13" fmla="*/ 76 h 792"/>
                <a:gd name="T14" fmla="*/ 121 w 680"/>
                <a:gd name="T15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0" h="792">
                  <a:moveTo>
                    <a:pt x="121" y="0"/>
                  </a:moveTo>
                  <a:cubicBezTo>
                    <a:pt x="159" y="26"/>
                    <a:pt x="193" y="40"/>
                    <a:pt x="213" y="64"/>
                  </a:cubicBezTo>
                  <a:cubicBezTo>
                    <a:pt x="356" y="239"/>
                    <a:pt x="497" y="416"/>
                    <a:pt x="637" y="594"/>
                  </a:cubicBezTo>
                  <a:cubicBezTo>
                    <a:pt x="680" y="648"/>
                    <a:pt x="674" y="712"/>
                    <a:pt x="627" y="751"/>
                  </a:cubicBezTo>
                  <a:cubicBezTo>
                    <a:pt x="579" y="792"/>
                    <a:pt x="512" y="783"/>
                    <a:pt x="467" y="728"/>
                  </a:cubicBezTo>
                  <a:cubicBezTo>
                    <a:pt x="325" y="552"/>
                    <a:pt x="184" y="375"/>
                    <a:pt x="43" y="198"/>
                  </a:cubicBezTo>
                  <a:cubicBezTo>
                    <a:pt x="13" y="161"/>
                    <a:pt x="0" y="116"/>
                    <a:pt x="28" y="76"/>
                  </a:cubicBezTo>
                  <a:cubicBezTo>
                    <a:pt x="48" y="46"/>
                    <a:pt x="85" y="28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Freeform 117"/>
            <p:cNvSpPr>
              <a:spLocks/>
            </p:cNvSpPr>
            <p:nvPr/>
          </p:nvSpPr>
          <p:spPr bwMode="auto">
            <a:xfrm>
              <a:off x="3098" y="2042"/>
              <a:ext cx="20" cy="79"/>
            </a:xfrm>
            <a:custGeom>
              <a:avLst/>
              <a:gdLst>
                <a:gd name="T0" fmla="*/ 1 w 218"/>
                <a:gd name="T1" fmla="*/ 432 h 871"/>
                <a:gd name="T2" fmla="*/ 1 w 218"/>
                <a:gd name="T3" fmla="*/ 123 h 871"/>
                <a:gd name="T4" fmla="*/ 106 w 218"/>
                <a:gd name="T5" fmla="*/ 2 h 871"/>
                <a:gd name="T6" fmla="*/ 216 w 218"/>
                <a:gd name="T7" fmla="*/ 119 h 871"/>
                <a:gd name="T8" fmla="*/ 216 w 218"/>
                <a:gd name="T9" fmla="*/ 753 h 871"/>
                <a:gd name="T10" fmla="*/ 105 w 218"/>
                <a:gd name="T11" fmla="*/ 869 h 871"/>
                <a:gd name="T12" fmla="*/ 1 w 218"/>
                <a:gd name="T13" fmla="*/ 752 h 871"/>
                <a:gd name="T14" fmla="*/ 1 w 218"/>
                <a:gd name="T15" fmla="*/ 432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71">
                  <a:moveTo>
                    <a:pt x="1" y="432"/>
                  </a:moveTo>
                  <a:cubicBezTo>
                    <a:pt x="1" y="329"/>
                    <a:pt x="0" y="226"/>
                    <a:pt x="1" y="123"/>
                  </a:cubicBezTo>
                  <a:cubicBezTo>
                    <a:pt x="1" y="48"/>
                    <a:pt x="41" y="3"/>
                    <a:pt x="106" y="2"/>
                  </a:cubicBezTo>
                  <a:cubicBezTo>
                    <a:pt x="172" y="0"/>
                    <a:pt x="216" y="45"/>
                    <a:pt x="216" y="119"/>
                  </a:cubicBezTo>
                  <a:cubicBezTo>
                    <a:pt x="218" y="330"/>
                    <a:pt x="218" y="542"/>
                    <a:pt x="216" y="753"/>
                  </a:cubicBezTo>
                  <a:cubicBezTo>
                    <a:pt x="216" y="827"/>
                    <a:pt x="171" y="871"/>
                    <a:pt x="105" y="869"/>
                  </a:cubicBezTo>
                  <a:cubicBezTo>
                    <a:pt x="42" y="868"/>
                    <a:pt x="2" y="823"/>
                    <a:pt x="1" y="752"/>
                  </a:cubicBezTo>
                  <a:cubicBezTo>
                    <a:pt x="0" y="645"/>
                    <a:pt x="1" y="539"/>
                    <a:pt x="1" y="4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7" name="Freeform 118"/>
            <p:cNvSpPr>
              <a:spLocks/>
            </p:cNvSpPr>
            <p:nvPr/>
          </p:nvSpPr>
          <p:spPr bwMode="auto">
            <a:xfrm>
              <a:off x="3177" y="2042"/>
              <a:ext cx="20" cy="79"/>
            </a:xfrm>
            <a:custGeom>
              <a:avLst/>
              <a:gdLst>
                <a:gd name="T0" fmla="*/ 218 w 218"/>
                <a:gd name="T1" fmla="*/ 434 h 869"/>
                <a:gd name="T2" fmla="*/ 217 w 218"/>
                <a:gd name="T3" fmla="*/ 749 h 869"/>
                <a:gd name="T4" fmla="*/ 110 w 218"/>
                <a:gd name="T5" fmla="*/ 868 h 869"/>
                <a:gd name="T6" fmla="*/ 2 w 218"/>
                <a:gd name="T7" fmla="*/ 749 h 869"/>
                <a:gd name="T8" fmla="*/ 2 w 218"/>
                <a:gd name="T9" fmla="*/ 120 h 869"/>
                <a:gd name="T10" fmla="*/ 109 w 218"/>
                <a:gd name="T11" fmla="*/ 1 h 869"/>
                <a:gd name="T12" fmla="*/ 217 w 218"/>
                <a:gd name="T13" fmla="*/ 125 h 869"/>
                <a:gd name="T14" fmla="*/ 218 w 218"/>
                <a:gd name="T15" fmla="*/ 434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869">
                  <a:moveTo>
                    <a:pt x="218" y="434"/>
                  </a:moveTo>
                  <a:cubicBezTo>
                    <a:pt x="217" y="539"/>
                    <a:pt x="218" y="644"/>
                    <a:pt x="217" y="749"/>
                  </a:cubicBezTo>
                  <a:cubicBezTo>
                    <a:pt x="217" y="823"/>
                    <a:pt x="175" y="868"/>
                    <a:pt x="110" y="868"/>
                  </a:cubicBezTo>
                  <a:cubicBezTo>
                    <a:pt x="45" y="869"/>
                    <a:pt x="2" y="824"/>
                    <a:pt x="2" y="749"/>
                  </a:cubicBezTo>
                  <a:cubicBezTo>
                    <a:pt x="0" y="540"/>
                    <a:pt x="0" y="330"/>
                    <a:pt x="2" y="120"/>
                  </a:cubicBezTo>
                  <a:cubicBezTo>
                    <a:pt x="2" y="45"/>
                    <a:pt x="44" y="1"/>
                    <a:pt x="109" y="1"/>
                  </a:cubicBezTo>
                  <a:cubicBezTo>
                    <a:pt x="176" y="0"/>
                    <a:pt x="217" y="47"/>
                    <a:pt x="217" y="125"/>
                  </a:cubicBezTo>
                  <a:cubicBezTo>
                    <a:pt x="218" y="228"/>
                    <a:pt x="218" y="331"/>
                    <a:pt x="218" y="4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Freeform 119"/>
            <p:cNvSpPr>
              <a:spLocks/>
            </p:cNvSpPr>
            <p:nvPr/>
          </p:nvSpPr>
          <p:spPr bwMode="auto">
            <a:xfrm>
              <a:off x="3108" y="1904"/>
              <a:ext cx="79" cy="20"/>
            </a:xfrm>
            <a:custGeom>
              <a:avLst/>
              <a:gdLst>
                <a:gd name="T0" fmla="*/ 434 w 868"/>
                <a:gd name="T1" fmla="*/ 1 h 218"/>
                <a:gd name="T2" fmla="*/ 749 w 868"/>
                <a:gd name="T3" fmla="*/ 1 h 218"/>
                <a:gd name="T4" fmla="*/ 868 w 868"/>
                <a:gd name="T5" fmla="*/ 108 h 218"/>
                <a:gd name="T6" fmla="*/ 754 w 868"/>
                <a:gd name="T7" fmla="*/ 216 h 218"/>
                <a:gd name="T8" fmla="*/ 114 w 868"/>
                <a:gd name="T9" fmla="*/ 216 h 218"/>
                <a:gd name="T10" fmla="*/ 0 w 868"/>
                <a:gd name="T11" fmla="*/ 108 h 218"/>
                <a:gd name="T12" fmla="*/ 120 w 868"/>
                <a:gd name="T13" fmla="*/ 1 h 218"/>
                <a:gd name="T14" fmla="*/ 434 w 868"/>
                <a:gd name="T15" fmla="*/ 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218">
                  <a:moveTo>
                    <a:pt x="434" y="1"/>
                  </a:moveTo>
                  <a:cubicBezTo>
                    <a:pt x="539" y="1"/>
                    <a:pt x="644" y="0"/>
                    <a:pt x="749" y="1"/>
                  </a:cubicBezTo>
                  <a:cubicBezTo>
                    <a:pt x="822" y="1"/>
                    <a:pt x="868" y="43"/>
                    <a:pt x="868" y="108"/>
                  </a:cubicBezTo>
                  <a:cubicBezTo>
                    <a:pt x="868" y="172"/>
                    <a:pt x="825" y="215"/>
                    <a:pt x="754" y="216"/>
                  </a:cubicBezTo>
                  <a:cubicBezTo>
                    <a:pt x="540" y="218"/>
                    <a:pt x="327" y="218"/>
                    <a:pt x="114" y="216"/>
                  </a:cubicBezTo>
                  <a:cubicBezTo>
                    <a:pt x="43" y="215"/>
                    <a:pt x="0" y="171"/>
                    <a:pt x="0" y="108"/>
                  </a:cubicBezTo>
                  <a:cubicBezTo>
                    <a:pt x="0" y="43"/>
                    <a:pt x="46" y="1"/>
                    <a:pt x="120" y="1"/>
                  </a:cubicBezTo>
                  <a:cubicBezTo>
                    <a:pt x="225" y="0"/>
                    <a:pt x="329" y="1"/>
                    <a:pt x="4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9" name="Group 122"/>
          <p:cNvGrpSpPr>
            <a:grpSpLocks noChangeAspect="1"/>
          </p:cNvGrpSpPr>
          <p:nvPr/>
        </p:nvGrpSpPr>
        <p:grpSpPr bwMode="auto">
          <a:xfrm>
            <a:off x="6477343" y="3024187"/>
            <a:ext cx="720725" cy="595312"/>
            <a:chOff x="3612" y="1747"/>
            <a:chExt cx="454" cy="375"/>
          </a:xfrm>
          <a:solidFill>
            <a:schemeClr val="accent2"/>
          </a:solidFill>
        </p:grpSpPr>
        <p:sp>
          <p:nvSpPr>
            <p:cNvPr id="1111" name="Freeform 123"/>
            <p:cNvSpPr>
              <a:spLocks noEditPoints="1"/>
            </p:cNvSpPr>
            <p:nvPr/>
          </p:nvSpPr>
          <p:spPr bwMode="auto">
            <a:xfrm>
              <a:off x="3612" y="1747"/>
              <a:ext cx="454" cy="375"/>
            </a:xfrm>
            <a:custGeom>
              <a:avLst/>
              <a:gdLst>
                <a:gd name="T0" fmla="*/ 1535 w 5413"/>
                <a:gd name="T1" fmla="*/ 3119 h 4471"/>
                <a:gd name="T2" fmla="*/ 1811 w 5413"/>
                <a:gd name="T3" fmla="*/ 4237 h 4471"/>
                <a:gd name="T4" fmla="*/ 5322 w 5413"/>
                <a:gd name="T5" fmla="*/ 4241 h 4471"/>
                <a:gd name="T6" fmla="*/ 5310 w 5413"/>
                <a:gd name="T7" fmla="*/ 4469 h 4471"/>
                <a:gd name="T8" fmla="*/ 161 w 5413"/>
                <a:gd name="T9" fmla="*/ 4470 h 4471"/>
                <a:gd name="T10" fmla="*/ 3 w 5413"/>
                <a:gd name="T11" fmla="*/ 4358 h 4471"/>
                <a:gd name="T12" fmla="*/ 169 w 5413"/>
                <a:gd name="T13" fmla="*/ 4235 h 4471"/>
                <a:gd name="T14" fmla="*/ 585 w 5413"/>
                <a:gd name="T15" fmla="*/ 2710 h 4471"/>
                <a:gd name="T16" fmla="*/ 120 w 5413"/>
                <a:gd name="T17" fmla="*/ 2282 h 4471"/>
                <a:gd name="T18" fmla="*/ 567 w 5413"/>
                <a:gd name="T19" fmla="*/ 1060 h 4471"/>
                <a:gd name="T20" fmla="*/ 1689 w 5413"/>
                <a:gd name="T21" fmla="*/ 1026 h 4471"/>
                <a:gd name="T22" fmla="*/ 3533 w 5413"/>
                <a:gd name="T23" fmla="*/ 110 h 4471"/>
                <a:gd name="T24" fmla="*/ 4355 w 5413"/>
                <a:gd name="T25" fmla="*/ 2 h 4471"/>
                <a:gd name="T26" fmla="*/ 4472 w 5413"/>
                <a:gd name="T27" fmla="*/ 665 h 4471"/>
                <a:gd name="T28" fmla="*/ 4517 w 5413"/>
                <a:gd name="T29" fmla="*/ 957 h 4471"/>
                <a:gd name="T30" fmla="*/ 4522 w 5413"/>
                <a:gd name="T31" fmla="*/ 2807 h 4471"/>
                <a:gd name="T32" fmla="*/ 4472 w 5413"/>
                <a:gd name="T33" fmla="*/ 3596 h 4471"/>
                <a:gd name="T34" fmla="*/ 3674 w 5413"/>
                <a:gd name="T35" fmla="*/ 3765 h 4471"/>
                <a:gd name="T36" fmla="*/ 3480 w 5413"/>
                <a:gd name="T37" fmla="*/ 3582 h 4471"/>
                <a:gd name="T38" fmla="*/ 1667 w 5413"/>
                <a:gd name="T39" fmla="*/ 2728 h 4471"/>
                <a:gd name="T40" fmla="*/ 3528 w 5413"/>
                <a:gd name="T41" fmla="*/ 427 h 4471"/>
                <a:gd name="T42" fmla="*/ 1803 w 5413"/>
                <a:gd name="T43" fmla="*/ 1232 h 4471"/>
                <a:gd name="T44" fmla="*/ 1763 w 5413"/>
                <a:gd name="T45" fmla="*/ 2460 h 4471"/>
                <a:gd name="T46" fmla="*/ 3479 w 5413"/>
                <a:gd name="T47" fmla="*/ 3320 h 4471"/>
                <a:gd name="T48" fmla="*/ 3528 w 5413"/>
                <a:gd name="T49" fmla="*/ 427 h 4471"/>
                <a:gd name="T50" fmla="*/ 3770 w 5413"/>
                <a:gd name="T51" fmla="*/ 3525 h 4471"/>
                <a:gd name="T52" fmla="*/ 4232 w 5413"/>
                <a:gd name="T53" fmla="*/ 240 h 4471"/>
                <a:gd name="T54" fmla="*/ 4117 w 5413"/>
                <a:gd name="T55" fmla="*/ 308 h 4471"/>
                <a:gd name="T56" fmla="*/ 4117 w 5413"/>
                <a:gd name="T57" fmla="*/ 2004 h 4471"/>
                <a:gd name="T58" fmla="*/ 3885 w 5413"/>
                <a:gd name="T59" fmla="*/ 2011 h 4471"/>
                <a:gd name="T60" fmla="*/ 3882 w 5413"/>
                <a:gd name="T61" fmla="*/ 315 h 4471"/>
                <a:gd name="T62" fmla="*/ 3770 w 5413"/>
                <a:gd name="T63" fmla="*/ 239 h 4471"/>
                <a:gd name="T64" fmla="*/ 523 w 5413"/>
                <a:gd name="T65" fmla="*/ 1298 h 4471"/>
                <a:gd name="T66" fmla="*/ 354 w 5413"/>
                <a:gd name="T67" fmla="*/ 2270 h 4471"/>
                <a:gd name="T68" fmla="*/ 714 w 5413"/>
                <a:gd name="T69" fmla="*/ 2471 h 4471"/>
                <a:gd name="T70" fmla="*/ 1055 w 5413"/>
                <a:gd name="T71" fmla="*/ 1296 h 4471"/>
                <a:gd name="T72" fmla="*/ 1297 w 5413"/>
                <a:gd name="T73" fmla="*/ 2710 h 4471"/>
                <a:gd name="T74" fmla="*/ 828 w 5413"/>
                <a:gd name="T75" fmla="*/ 4232 h 4471"/>
                <a:gd name="T76" fmla="*/ 4475 w 5413"/>
                <a:gd name="T77" fmla="*/ 1192 h 4471"/>
                <a:gd name="T78" fmla="*/ 5058 w 5413"/>
                <a:gd name="T79" fmla="*/ 1924 h 4471"/>
                <a:gd name="T80" fmla="*/ 1301 w 5413"/>
                <a:gd name="T81" fmla="*/ 1295 h 4471"/>
                <a:gd name="T82" fmla="*/ 1526 w 5413"/>
                <a:gd name="T83" fmla="*/ 2467 h 4471"/>
                <a:gd name="T84" fmla="*/ 1301 w 5413"/>
                <a:gd name="T85" fmla="*/ 1295 h 4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13" h="4471">
                  <a:moveTo>
                    <a:pt x="1534" y="2696"/>
                  </a:moveTo>
                  <a:cubicBezTo>
                    <a:pt x="1534" y="2849"/>
                    <a:pt x="1529" y="2984"/>
                    <a:pt x="1535" y="3119"/>
                  </a:cubicBezTo>
                  <a:cubicBezTo>
                    <a:pt x="1549" y="3467"/>
                    <a:pt x="1595" y="3812"/>
                    <a:pt x="1692" y="4148"/>
                  </a:cubicBezTo>
                  <a:cubicBezTo>
                    <a:pt x="1711" y="4212"/>
                    <a:pt x="1738" y="4237"/>
                    <a:pt x="1811" y="4237"/>
                  </a:cubicBezTo>
                  <a:cubicBezTo>
                    <a:pt x="2954" y="4234"/>
                    <a:pt x="4096" y="4235"/>
                    <a:pt x="5239" y="4235"/>
                  </a:cubicBezTo>
                  <a:cubicBezTo>
                    <a:pt x="5267" y="4235"/>
                    <a:pt x="5296" y="4235"/>
                    <a:pt x="5322" y="4241"/>
                  </a:cubicBezTo>
                  <a:cubicBezTo>
                    <a:pt x="5379" y="4253"/>
                    <a:pt x="5413" y="4301"/>
                    <a:pt x="5410" y="4359"/>
                  </a:cubicBezTo>
                  <a:cubicBezTo>
                    <a:pt x="5407" y="4416"/>
                    <a:pt x="5367" y="4461"/>
                    <a:pt x="5310" y="4469"/>
                  </a:cubicBezTo>
                  <a:cubicBezTo>
                    <a:pt x="5291" y="4471"/>
                    <a:pt x="5270" y="4470"/>
                    <a:pt x="5251" y="4470"/>
                  </a:cubicBezTo>
                  <a:cubicBezTo>
                    <a:pt x="3554" y="4470"/>
                    <a:pt x="1858" y="4470"/>
                    <a:pt x="161" y="4470"/>
                  </a:cubicBezTo>
                  <a:cubicBezTo>
                    <a:pt x="143" y="4470"/>
                    <a:pt x="125" y="4471"/>
                    <a:pt x="108" y="4469"/>
                  </a:cubicBezTo>
                  <a:cubicBezTo>
                    <a:pt x="48" y="4463"/>
                    <a:pt x="5" y="4417"/>
                    <a:pt x="3" y="4358"/>
                  </a:cubicBezTo>
                  <a:cubicBezTo>
                    <a:pt x="0" y="4298"/>
                    <a:pt x="37" y="4250"/>
                    <a:pt x="97" y="4239"/>
                  </a:cubicBezTo>
                  <a:cubicBezTo>
                    <a:pt x="120" y="4235"/>
                    <a:pt x="145" y="4235"/>
                    <a:pt x="169" y="4235"/>
                  </a:cubicBezTo>
                  <a:cubicBezTo>
                    <a:pt x="306" y="4235"/>
                    <a:pt x="443" y="4235"/>
                    <a:pt x="585" y="4235"/>
                  </a:cubicBezTo>
                  <a:cubicBezTo>
                    <a:pt x="585" y="3726"/>
                    <a:pt x="585" y="3221"/>
                    <a:pt x="585" y="2710"/>
                  </a:cubicBezTo>
                  <a:cubicBezTo>
                    <a:pt x="570" y="2709"/>
                    <a:pt x="554" y="2706"/>
                    <a:pt x="536" y="2704"/>
                  </a:cubicBezTo>
                  <a:cubicBezTo>
                    <a:pt x="296" y="2689"/>
                    <a:pt x="126" y="2523"/>
                    <a:pt x="120" y="2282"/>
                  </a:cubicBezTo>
                  <a:cubicBezTo>
                    <a:pt x="113" y="2015"/>
                    <a:pt x="113" y="1748"/>
                    <a:pt x="120" y="1482"/>
                  </a:cubicBezTo>
                  <a:cubicBezTo>
                    <a:pt x="126" y="1230"/>
                    <a:pt x="309" y="1061"/>
                    <a:pt x="567" y="1060"/>
                  </a:cubicBezTo>
                  <a:cubicBezTo>
                    <a:pt x="896" y="1058"/>
                    <a:pt x="1224" y="1060"/>
                    <a:pt x="1553" y="1058"/>
                  </a:cubicBezTo>
                  <a:cubicBezTo>
                    <a:pt x="1598" y="1057"/>
                    <a:pt x="1647" y="1045"/>
                    <a:pt x="1689" y="1026"/>
                  </a:cubicBezTo>
                  <a:cubicBezTo>
                    <a:pt x="2285" y="748"/>
                    <a:pt x="2880" y="467"/>
                    <a:pt x="3476" y="187"/>
                  </a:cubicBezTo>
                  <a:cubicBezTo>
                    <a:pt x="3511" y="171"/>
                    <a:pt x="3533" y="156"/>
                    <a:pt x="3533" y="110"/>
                  </a:cubicBezTo>
                  <a:cubicBezTo>
                    <a:pt x="3532" y="47"/>
                    <a:pt x="3581" y="2"/>
                    <a:pt x="3645" y="1"/>
                  </a:cubicBezTo>
                  <a:cubicBezTo>
                    <a:pt x="3882" y="0"/>
                    <a:pt x="4119" y="0"/>
                    <a:pt x="4355" y="2"/>
                  </a:cubicBezTo>
                  <a:cubicBezTo>
                    <a:pt x="4428" y="2"/>
                    <a:pt x="4471" y="53"/>
                    <a:pt x="4471" y="133"/>
                  </a:cubicBezTo>
                  <a:cubicBezTo>
                    <a:pt x="4473" y="310"/>
                    <a:pt x="4472" y="488"/>
                    <a:pt x="4472" y="665"/>
                  </a:cubicBezTo>
                  <a:cubicBezTo>
                    <a:pt x="4472" y="745"/>
                    <a:pt x="4473" y="824"/>
                    <a:pt x="4471" y="904"/>
                  </a:cubicBezTo>
                  <a:cubicBezTo>
                    <a:pt x="4470" y="939"/>
                    <a:pt x="4483" y="951"/>
                    <a:pt x="4517" y="957"/>
                  </a:cubicBezTo>
                  <a:cubicBezTo>
                    <a:pt x="4921" y="1032"/>
                    <a:pt x="5227" y="1348"/>
                    <a:pt x="5285" y="1746"/>
                  </a:cubicBezTo>
                  <a:cubicBezTo>
                    <a:pt x="5358" y="2246"/>
                    <a:pt x="5020" y="2717"/>
                    <a:pt x="4522" y="2807"/>
                  </a:cubicBezTo>
                  <a:cubicBezTo>
                    <a:pt x="4482" y="2814"/>
                    <a:pt x="4471" y="2829"/>
                    <a:pt x="4471" y="2868"/>
                  </a:cubicBezTo>
                  <a:cubicBezTo>
                    <a:pt x="4473" y="3111"/>
                    <a:pt x="4472" y="3353"/>
                    <a:pt x="4472" y="3596"/>
                  </a:cubicBezTo>
                  <a:cubicBezTo>
                    <a:pt x="4472" y="3731"/>
                    <a:pt x="4437" y="3765"/>
                    <a:pt x="4301" y="3765"/>
                  </a:cubicBezTo>
                  <a:cubicBezTo>
                    <a:pt x="4092" y="3765"/>
                    <a:pt x="3883" y="3765"/>
                    <a:pt x="3674" y="3765"/>
                  </a:cubicBezTo>
                  <a:cubicBezTo>
                    <a:pt x="3578" y="3764"/>
                    <a:pt x="3542" y="3729"/>
                    <a:pt x="3528" y="3637"/>
                  </a:cubicBezTo>
                  <a:cubicBezTo>
                    <a:pt x="3525" y="3616"/>
                    <a:pt x="3501" y="3592"/>
                    <a:pt x="3480" y="3582"/>
                  </a:cubicBezTo>
                  <a:cubicBezTo>
                    <a:pt x="2986" y="3348"/>
                    <a:pt x="2491" y="3115"/>
                    <a:pt x="1997" y="2882"/>
                  </a:cubicBezTo>
                  <a:cubicBezTo>
                    <a:pt x="1887" y="2831"/>
                    <a:pt x="1778" y="2777"/>
                    <a:pt x="1667" y="2728"/>
                  </a:cubicBezTo>
                  <a:cubicBezTo>
                    <a:pt x="1629" y="2712"/>
                    <a:pt x="1585" y="2708"/>
                    <a:pt x="1534" y="2696"/>
                  </a:cubicBezTo>
                  <a:close/>
                  <a:moveTo>
                    <a:pt x="3528" y="427"/>
                  </a:moveTo>
                  <a:cubicBezTo>
                    <a:pt x="3512" y="433"/>
                    <a:pt x="3499" y="436"/>
                    <a:pt x="3487" y="442"/>
                  </a:cubicBezTo>
                  <a:cubicBezTo>
                    <a:pt x="2926" y="705"/>
                    <a:pt x="2365" y="970"/>
                    <a:pt x="1803" y="1232"/>
                  </a:cubicBezTo>
                  <a:cubicBezTo>
                    <a:pt x="1769" y="1248"/>
                    <a:pt x="1764" y="1269"/>
                    <a:pt x="1764" y="1302"/>
                  </a:cubicBezTo>
                  <a:cubicBezTo>
                    <a:pt x="1765" y="1688"/>
                    <a:pt x="1765" y="2074"/>
                    <a:pt x="1763" y="2460"/>
                  </a:cubicBezTo>
                  <a:cubicBezTo>
                    <a:pt x="1763" y="2500"/>
                    <a:pt x="1775" y="2519"/>
                    <a:pt x="1812" y="2536"/>
                  </a:cubicBezTo>
                  <a:cubicBezTo>
                    <a:pt x="2368" y="2797"/>
                    <a:pt x="2923" y="3059"/>
                    <a:pt x="3479" y="3320"/>
                  </a:cubicBezTo>
                  <a:cubicBezTo>
                    <a:pt x="3494" y="3327"/>
                    <a:pt x="3510" y="3332"/>
                    <a:pt x="3528" y="3338"/>
                  </a:cubicBezTo>
                  <a:cubicBezTo>
                    <a:pt x="3528" y="2365"/>
                    <a:pt x="3528" y="1398"/>
                    <a:pt x="3528" y="427"/>
                  </a:cubicBezTo>
                  <a:close/>
                  <a:moveTo>
                    <a:pt x="3770" y="239"/>
                  </a:moveTo>
                  <a:cubicBezTo>
                    <a:pt x="3770" y="1339"/>
                    <a:pt x="3770" y="2431"/>
                    <a:pt x="3770" y="3525"/>
                  </a:cubicBezTo>
                  <a:cubicBezTo>
                    <a:pt x="3926" y="3525"/>
                    <a:pt x="4078" y="3525"/>
                    <a:pt x="4232" y="3525"/>
                  </a:cubicBezTo>
                  <a:cubicBezTo>
                    <a:pt x="4232" y="2428"/>
                    <a:pt x="4232" y="1334"/>
                    <a:pt x="4232" y="240"/>
                  </a:cubicBezTo>
                  <a:cubicBezTo>
                    <a:pt x="4193" y="240"/>
                    <a:pt x="4158" y="240"/>
                    <a:pt x="4117" y="240"/>
                  </a:cubicBezTo>
                  <a:cubicBezTo>
                    <a:pt x="4117" y="265"/>
                    <a:pt x="4117" y="286"/>
                    <a:pt x="4117" y="308"/>
                  </a:cubicBezTo>
                  <a:cubicBezTo>
                    <a:pt x="4117" y="853"/>
                    <a:pt x="4117" y="1399"/>
                    <a:pt x="4117" y="1944"/>
                  </a:cubicBezTo>
                  <a:cubicBezTo>
                    <a:pt x="4117" y="1964"/>
                    <a:pt x="4118" y="1984"/>
                    <a:pt x="4117" y="2004"/>
                  </a:cubicBezTo>
                  <a:cubicBezTo>
                    <a:pt x="4112" y="2068"/>
                    <a:pt x="4068" y="2113"/>
                    <a:pt x="4007" y="2116"/>
                  </a:cubicBezTo>
                  <a:cubicBezTo>
                    <a:pt x="3943" y="2120"/>
                    <a:pt x="3893" y="2077"/>
                    <a:pt x="3885" y="2011"/>
                  </a:cubicBezTo>
                  <a:cubicBezTo>
                    <a:pt x="3882" y="1987"/>
                    <a:pt x="3882" y="1963"/>
                    <a:pt x="3882" y="1939"/>
                  </a:cubicBezTo>
                  <a:cubicBezTo>
                    <a:pt x="3882" y="1398"/>
                    <a:pt x="3882" y="856"/>
                    <a:pt x="3882" y="315"/>
                  </a:cubicBezTo>
                  <a:cubicBezTo>
                    <a:pt x="3882" y="290"/>
                    <a:pt x="3882" y="265"/>
                    <a:pt x="3882" y="239"/>
                  </a:cubicBezTo>
                  <a:cubicBezTo>
                    <a:pt x="3839" y="239"/>
                    <a:pt x="3806" y="239"/>
                    <a:pt x="3770" y="239"/>
                  </a:cubicBezTo>
                  <a:close/>
                  <a:moveTo>
                    <a:pt x="1055" y="1296"/>
                  </a:moveTo>
                  <a:cubicBezTo>
                    <a:pt x="876" y="1296"/>
                    <a:pt x="699" y="1290"/>
                    <a:pt x="523" y="1298"/>
                  </a:cubicBezTo>
                  <a:cubicBezTo>
                    <a:pt x="421" y="1302"/>
                    <a:pt x="354" y="1389"/>
                    <a:pt x="354" y="1495"/>
                  </a:cubicBezTo>
                  <a:cubicBezTo>
                    <a:pt x="353" y="1753"/>
                    <a:pt x="352" y="2012"/>
                    <a:pt x="354" y="2270"/>
                  </a:cubicBezTo>
                  <a:cubicBezTo>
                    <a:pt x="354" y="2387"/>
                    <a:pt x="435" y="2467"/>
                    <a:pt x="553" y="2471"/>
                  </a:cubicBezTo>
                  <a:cubicBezTo>
                    <a:pt x="607" y="2473"/>
                    <a:pt x="660" y="2471"/>
                    <a:pt x="714" y="2471"/>
                  </a:cubicBezTo>
                  <a:cubicBezTo>
                    <a:pt x="827" y="2471"/>
                    <a:pt x="940" y="2471"/>
                    <a:pt x="1055" y="2471"/>
                  </a:cubicBezTo>
                  <a:cubicBezTo>
                    <a:pt x="1055" y="2076"/>
                    <a:pt x="1055" y="1688"/>
                    <a:pt x="1055" y="1296"/>
                  </a:cubicBezTo>
                  <a:close/>
                  <a:moveTo>
                    <a:pt x="1470" y="4232"/>
                  </a:moveTo>
                  <a:cubicBezTo>
                    <a:pt x="1328" y="3732"/>
                    <a:pt x="1283" y="3226"/>
                    <a:pt x="1297" y="2710"/>
                  </a:cubicBezTo>
                  <a:cubicBezTo>
                    <a:pt x="1136" y="2710"/>
                    <a:pt x="983" y="2710"/>
                    <a:pt x="828" y="2710"/>
                  </a:cubicBezTo>
                  <a:cubicBezTo>
                    <a:pt x="828" y="3220"/>
                    <a:pt x="828" y="3725"/>
                    <a:pt x="828" y="4232"/>
                  </a:cubicBezTo>
                  <a:cubicBezTo>
                    <a:pt x="1043" y="4232"/>
                    <a:pt x="1253" y="4232"/>
                    <a:pt x="1470" y="4232"/>
                  </a:cubicBezTo>
                  <a:close/>
                  <a:moveTo>
                    <a:pt x="4475" y="1192"/>
                  </a:moveTo>
                  <a:cubicBezTo>
                    <a:pt x="4475" y="1654"/>
                    <a:pt x="4475" y="2111"/>
                    <a:pt x="4475" y="2569"/>
                  </a:cubicBezTo>
                  <a:cubicBezTo>
                    <a:pt x="4749" y="2570"/>
                    <a:pt x="5039" y="2248"/>
                    <a:pt x="5058" y="1924"/>
                  </a:cubicBezTo>
                  <a:cubicBezTo>
                    <a:pt x="5079" y="1568"/>
                    <a:pt x="4808" y="1226"/>
                    <a:pt x="4475" y="1192"/>
                  </a:cubicBezTo>
                  <a:close/>
                  <a:moveTo>
                    <a:pt x="1301" y="1295"/>
                  </a:moveTo>
                  <a:cubicBezTo>
                    <a:pt x="1301" y="1690"/>
                    <a:pt x="1301" y="2079"/>
                    <a:pt x="1301" y="2467"/>
                  </a:cubicBezTo>
                  <a:cubicBezTo>
                    <a:pt x="1378" y="2467"/>
                    <a:pt x="1451" y="2467"/>
                    <a:pt x="1526" y="2467"/>
                  </a:cubicBezTo>
                  <a:cubicBezTo>
                    <a:pt x="1526" y="2075"/>
                    <a:pt x="1526" y="1686"/>
                    <a:pt x="1526" y="1295"/>
                  </a:cubicBezTo>
                  <a:cubicBezTo>
                    <a:pt x="1449" y="1295"/>
                    <a:pt x="1376" y="1295"/>
                    <a:pt x="1301" y="1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Freeform 124"/>
            <p:cNvSpPr>
              <a:spLocks/>
            </p:cNvSpPr>
            <p:nvPr/>
          </p:nvSpPr>
          <p:spPr bwMode="auto">
            <a:xfrm>
              <a:off x="3938" y="1944"/>
              <a:ext cx="20" cy="50"/>
            </a:xfrm>
            <a:custGeom>
              <a:avLst/>
              <a:gdLst>
                <a:gd name="T0" fmla="*/ 236 w 238"/>
                <a:gd name="T1" fmla="*/ 300 h 592"/>
                <a:gd name="T2" fmla="*/ 236 w 238"/>
                <a:gd name="T3" fmla="*/ 472 h 592"/>
                <a:gd name="T4" fmla="*/ 125 w 238"/>
                <a:gd name="T5" fmla="*/ 589 h 592"/>
                <a:gd name="T6" fmla="*/ 5 w 238"/>
                <a:gd name="T7" fmla="*/ 483 h 592"/>
                <a:gd name="T8" fmla="*/ 5 w 238"/>
                <a:gd name="T9" fmla="*/ 108 h 592"/>
                <a:gd name="T10" fmla="*/ 126 w 238"/>
                <a:gd name="T11" fmla="*/ 3 h 592"/>
                <a:gd name="T12" fmla="*/ 235 w 238"/>
                <a:gd name="T13" fmla="*/ 115 h 592"/>
                <a:gd name="T14" fmla="*/ 236 w 238"/>
                <a:gd name="T15" fmla="*/ 30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592">
                  <a:moveTo>
                    <a:pt x="236" y="300"/>
                  </a:moveTo>
                  <a:cubicBezTo>
                    <a:pt x="236" y="357"/>
                    <a:pt x="238" y="415"/>
                    <a:pt x="236" y="472"/>
                  </a:cubicBezTo>
                  <a:cubicBezTo>
                    <a:pt x="233" y="540"/>
                    <a:pt x="188" y="587"/>
                    <a:pt x="125" y="589"/>
                  </a:cubicBezTo>
                  <a:cubicBezTo>
                    <a:pt x="62" y="592"/>
                    <a:pt x="7" y="549"/>
                    <a:pt x="5" y="483"/>
                  </a:cubicBezTo>
                  <a:cubicBezTo>
                    <a:pt x="0" y="358"/>
                    <a:pt x="0" y="233"/>
                    <a:pt x="5" y="108"/>
                  </a:cubicBezTo>
                  <a:cubicBezTo>
                    <a:pt x="7" y="42"/>
                    <a:pt x="63" y="0"/>
                    <a:pt x="126" y="3"/>
                  </a:cubicBezTo>
                  <a:cubicBezTo>
                    <a:pt x="187" y="7"/>
                    <a:pt x="233" y="51"/>
                    <a:pt x="235" y="115"/>
                  </a:cubicBezTo>
                  <a:cubicBezTo>
                    <a:pt x="238" y="177"/>
                    <a:pt x="236" y="238"/>
                    <a:pt x="236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3" name="Group 127"/>
          <p:cNvGrpSpPr>
            <a:grpSpLocks noChangeAspect="1"/>
          </p:cNvGrpSpPr>
          <p:nvPr/>
        </p:nvGrpSpPr>
        <p:grpSpPr bwMode="auto">
          <a:xfrm>
            <a:off x="7975830" y="2962275"/>
            <a:ext cx="720725" cy="719137"/>
            <a:chOff x="4338" y="1799"/>
            <a:chExt cx="454" cy="453"/>
          </a:xfrm>
          <a:solidFill>
            <a:schemeClr val="accent2"/>
          </a:solidFill>
        </p:grpSpPr>
        <p:sp>
          <p:nvSpPr>
            <p:cNvPr id="1115" name="Freeform 128"/>
            <p:cNvSpPr>
              <a:spLocks noEditPoints="1"/>
            </p:cNvSpPr>
            <p:nvPr/>
          </p:nvSpPr>
          <p:spPr bwMode="auto">
            <a:xfrm>
              <a:off x="4338" y="1799"/>
              <a:ext cx="454" cy="453"/>
            </a:xfrm>
            <a:custGeom>
              <a:avLst/>
              <a:gdLst>
                <a:gd name="T0" fmla="*/ 3059 w 5007"/>
                <a:gd name="T1" fmla="*/ 3809 h 5009"/>
                <a:gd name="T2" fmla="*/ 3552 w 5007"/>
                <a:gd name="T3" fmla="*/ 4345 h 5009"/>
                <a:gd name="T4" fmla="*/ 3595 w 5007"/>
                <a:gd name="T5" fmla="*/ 4367 h 5009"/>
                <a:gd name="T6" fmla="*/ 3806 w 5007"/>
                <a:gd name="T7" fmla="*/ 4755 h 5009"/>
                <a:gd name="T8" fmla="*/ 3502 w 5007"/>
                <a:gd name="T9" fmla="*/ 5006 h 5009"/>
                <a:gd name="T10" fmla="*/ 2601 w 5007"/>
                <a:gd name="T11" fmla="*/ 5007 h 5009"/>
                <a:gd name="T12" fmla="*/ 1523 w 5007"/>
                <a:gd name="T13" fmla="*/ 5007 h 5009"/>
                <a:gd name="T14" fmla="*/ 1206 w 5007"/>
                <a:gd name="T15" fmla="*/ 4772 h 5009"/>
                <a:gd name="T16" fmla="*/ 1421 w 5007"/>
                <a:gd name="T17" fmla="*/ 4363 h 5009"/>
                <a:gd name="T18" fmla="*/ 1458 w 5007"/>
                <a:gd name="T19" fmla="*/ 4341 h 5009"/>
                <a:gd name="T20" fmla="*/ 1915 w 5007"/>
                <a:gd name="T21" fmla="*/ 3830 h 5009"/>
                <a:gd name="T22" fmla="*/ 1925 w 5007"/>
                <a:gd name="T23" fmla="*/ 3809 h 5009"/>
                <a:gd name="T24" fmla="*/ 1863 w 5007"/>
                <a:gd name="T25" fmla="*/ 3809 h 5009"/>
                <a:gd name="T26" fmla="*/ 144 w 5007"/>
                <a:gd name="T27" fmla="*/ 3809 h 5009"/>
                <a:gd name="T28" fmla="*/ 0 w 5007"/>
                <a:gd name="T29" fmla="*/ 3668 h 5009"/>
                <a:gd name="T30" fmla="*/ 0 w 5007"/>
                <a:gd name="T31" fmla="*/ 142 h 5009"/>
                <a:gd name="T32" fmla="*/ 143 w 5007"/>
                <a:gd name="T33" fmla="*/ 0 h 5009"/>
                <a:gd name="T34" fmla="*/ 4863 w 5007"/>
                <a:gd name="T35" fmla="*/ 0 h 5009"/>
                <a:gd name="T36" fmla="*/ 5007 w 5007"/>
                <a:gd name="T37" fmla="*/ 141 h 5009"/>
                <a:gd name="T38" fmla="*/ 5007 w 5007"/>
                <a:gd name="T39" fmla="*/ 3668 h 5009"/>
                <a:gd name="T40" fmla="*/ 4864 w 5007"/>
                <a:gd name="T41" fmla="*/ 3809 h 5009"/>
                <a:gd name="T42" fmla="*/ 3134 w 5007"/>
                <a:gd name="T43" fmla="*/ 3809 h 5009"/>
                <a:gd name="T44" fmla="*/ 3059 w 5007"/>
                <a:gd name="T45" fmla="*/ 3809 h 5009"/>
                <a:gd name="T46" fmla="*/ 4787 w 5007"/>
                <a:gd name="T47" fmla="*/ 2936 h 5009"/>
                <a:gd name="T48" fmla="*/ 4787 w 5007"/>
                <a:gd name="T49" fmla="*/ 220 h 5009"/>
                <a:gd name="T50" fmla="*/ 221 w 5007"/>
                <a:gd name="T51" fmla="*/ 220 h 5009"/>
                <a:gd name="T52" fmla="*/ 221 w 5007"/>
                <a:gd name="T53" fmla="*/ 2936 h 5009"/>
                <a:gd name="T54" fmla="*/ 4787 w 5007"/>
                <a:gd name="T55" fmla="*/ 2936 h 5009"/>
                <a:gd name="T56" fmla="*/ 219 w 5007"/>
                <a:gd name="T57" fmla="*/ 3588 h 5009"/>
                <a:gd name="T58" fmla="*/ 4787 w 5007"/>
                <a:gd name="T59" fmla="*/ 3588 h 5009"/>
                <a:gd name="T60" fmla="*/ 4787 w 5007"/>
                <a:gd name="T61" fmla="*/ 3161 h 5009"/>
                <a:gd name="T62" fmla="*/ 219 w 5007"/>
                <a:gd name="T63" fmla="*/ 3161 h 5009"/>
                <a:gd name="T64" fmla="*/ 219 w 5007"/>
                <a:gd name="T65" fmla="*/ 3588 h 5009"/>
                <a:gd name="T66" fmla="*/ 1747 w 5007"/>
                <a:gd name="T67" fmla="*/ 4348 h 5009"/>
                <a:gd name="T68" fmla="*/ 3257 w 5007"/>
                <a:gd name="T69" fmla="*/ 4348 h 5009"/>
                <a:gd name="T70" fmla="*/ 2783 w 5007"/>
                <a:gd name="T71" fmla="*/ 3833 h 5009"/>
                <a:gd name="T72" fmla="*/ 2721 w 5007"/>
                <a:gd name="T73" fmla="*/ 3810 h 5009"/>
                <a:gd name="T74" fmla="*/ 2274 w 5007"/>
                <a:gd name="T75" fmla="*/ 3811 h 5009"/>
                <a:gd name="T76" fmla="*/ 2195 w 5007"/>
                <a:gd name="T77" fmla="*/ 3846 h 5009"/>
                <a:gd name="T78" fmla="*/ 1878 w 5007"/>
                <a:gd name="T79" fmla="*/ 4200 h 5009"/>
                <a:gd name="T80" fmla="*/ 1747 w 5007"/>
                <a:gd name="T81" fmla="*/ 4348 h 5009"/>
                <a:gd name="T82" fmla="*/ 2504 w 5007"/>
                <a:gd name="T83" fmla="*/ 4571 h 5009"/>
                <a:gd name="T84" fmla="*/ 1526 w 5007"/>
                <a:gd name="T85" fmla="*/ 4572 h 5009"/>
                <a:gd name="T86" fmla="*/ 1415 w 5007"/>
                <a:gd name="T87" fmla="*/ 4679 h 5009"/>
                <a:gd name="T88" fmla="*/ 1528 w 5007"/>
                <a:gd name="T89" fmla="*/ 4791 h 5009"/>
                <a:gd name="T90" fmla="*/ 3285 w 5007"/>
                <a:gd name="T91" fmla="*/ 4791 h 5009"/>
                <a:gd name="T92" fmla="*/ 3494 w 5007"/>
                <a:gd name="T93" fmla="*/ 4791 h 5009"/>
                <a:gd name="T94" fmla="*/ 3585 w 5007"/>
                <a:gd name="T95" fmla="*/ 4740 h 5009"/>
                <a:gd name="T96" fmla="*/ 3476 w 5007"/>
                <a:gd name="T97" fmla="*/ 4572 h 5009"/>
                <a:gd name="T98" fmla="*/ 2504 w 5007"/>
                <a:gd name="T99" fmla="*/ 4571 h 5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07" h="5009">
                  <a:moveTo>
                    <a:pt x="3059" y="3809"/>
                  </a:moveTo>
                  <a:cubicBezTo>
                    <a:pt x="3230" y="3996"/>
                    <a:pt x="3390" y="4171"/>
                    <a:pt x="3552" y="4345"/>
                  </a:cubicBezTo>
                  <a:cubicBezTo>
                    <a:pt x="3562" y="4356"/>
                    <a:pt x="3580" y="4361"/>
                    <a:pt x="3595" y="4367"/>
                  </a:cubicBezTo>
                  <a:cubicBezTo>
                    <a:pt x="3758" y="4422"/>
                    <a:pt x="3837" y="4566"/>
                    <a:pt x="3806" y="4755"/>
                  </a:cubicBezTo>
                  <a:cubicBezTo>
                    <a:pt x="3783" y="4902"/>
                    <a:pt x="3661" y="5005"/>
                    <a:pt x="3502" y="5006"/>
                  </a:cubicBezTo>
                  <a:cubicBezTo>
                    <a:pt x="3201" y="5009"/>
                    <a:pt x="2901" y="5007"/>
                    <a:pt x="2601" y="5007"/>
                  </a:cubicBezTo>
                  <a:cubicBezTo>
                    <a:pt x="2241" y="5007"/>
                    <a:pt x="1882" y="5008"/>
                    <a:pt x="1523" y="5007"/>
                  </a:cubicBezTo>
                  <a:cubicBezTo>
                    <a:pt x="1355" y="5007"/>
                    <a:pt x="1235" y="4922"/>
                    <a:pt x="1206" y="4772"/>
                  </a:cubicBezTo>
                  <a:cubicBezTo>
                    <a:pt x="1170" y="4588"/>
                    <a:pt x="1225" y="4426"/>
                    <a:pt x="1421" y="4363"/>
                  </a:cubicBezTo>
                  <a:cubicBezTo>
                    <a:pt x="1435" y="4359"/>
                    <a:pt x="1449" y="4352"/>
                    <a:pt x="1458" y="4341"/>
                  </a:cubicBezTo>
                  <a:cubicBezTo>
                    <a:pt x="1611" y="4172"/>
                    <a:pt x="1763" y="4001"/>
                    <a:pt x="1915" y="3830"/>
                  </a:cubicBezTo>
                  <a:cubicBezTo>
                    <a:pt x="1918" y="3827"/>
                    <a:pt x="1919" y="3821"/>
                    <a:pt x="1925" y="3809"/>
                  </a:cubicBezTo>
                  <a:cubicBezTo>
                    <a:pt x="1901" y="3809"/>
                    <a:pt x="1882" y="3809"/>
                    <a:pt x="1863" y="3809"/>
                  </a:cubicBezTo>
                  <a:cubicBezTo>
                    <a:pt x="1290" y="3809"/>
                    <a:pt x="717" y="3809"/>
                    <a:pt x="144" y="3809"/>
                  </a:cubicBezTo>
                  <a:cubicBezTo>
                    <a:pt x="35" y="3809"/>
                    <a:pt x="0" y="3776"/>
                    <a:pt x="0" y="3668"/>
                  </a:cubicBezTo>
                  <a:cubicBezTo>
                    <a:pt x="0" y="2493"/>
                    <a:pt x="0" y="1317"/>
                    <a:pt x="0" y="142"/>
                  </a:cubicBezTo>
                  <a:cubicBezTo>
                    <a:pt x="0" y="35"/>
                    <a:pt x="35" y="0"/>
                    <a:pt x="143" y="0"/>
                  </a:cubicBezTo>
                  <a:cubicBezTo>
                    <a:pt x="1716" y="0"/>
                    <a:pt x="3290" y="0"/>
                    <a:pt x="4863" y="0"/>
                  </a:cubicBezTo>
                  <a:cubicBezTo>
                    <a:pt x="4971" y="0"/>
                    <a:pt x="5007" y="35"/>
                    <a:pt x="5007" y="141"/>
                  </a:cubicBezTo>
                  <a:cubicBezTo>
                    <a:pt x="5007" y="1317"/>
                    <a:pt x="5007" y="2492"/>
                    <a:pt x="5007" y="3668"/>
                  </a:cubicBezTo>
                  <a:cubicBezTo>
                    <a:pt x="5007" y="3775"/>
                    <a:pt x="4972" y="3809"/>
                    <a:pt x="4864" y="3809"/>
                  </a:cubicBezTo>
                  <a:cubicBezTo>
                    <a:pt x="4287" y="3809"/>
                    <a:pt x="3710" y="3809"/>
                    <a:pt x="3134" y="3809"/>
                  </a:cubicBezTo>
                  <a:cubicBezTo>
                    <a:pt x="3114" y="3809"/>
                    <a:pt x="3094" y="3809"/>
                    <a:pt x="3059" y="3809"/>
                  </a:cubicBezTo>
                  <a:close/>
                  <a:moveTo>
                    <a:pt x="4787" y="2936"/>
                  </a:moveTo>
                  <a:cubicBezTo>
                    <a:pt x="4787" y="2026"/>
                    <a:pt x="4787" y="1124"/>
                    <a:pt x="4787" y="220"/>
                  </a:cubicBezTo>
                  <a:cubicBezTo>
                    <a:pt x="3263" y="220"/>
                    <a:pt x="1742" y="220"/>
                    <a:pt x="221" y="220"/>
                  </a:cubicBezTo>
                  <a:cubicBezTo>
                    <a:pt x="221" y="1127"/>
                    <a:pt x="221" y="2031"/>
                    <a:pt x="221" y="2936"/>
                  </a:cubicBezTo>
                  <a:cubicBezTo>
                    <a:pt x="1744" y="2936"/>
                    <a:pt x="3264" y="2936"/>
                    <a:pt x="4787" y="2936"/>
                  </a:cubicBezTo>
                  <a:close/>
                  <a:moveTo>
                    <a:pt x="219" y="3588"/>
                  </a:moveTo>
                  <a:cubicBezTo>
                    <a:pt x="1743" y="3588"/>
                    <a:pt x="3263" y="3588"/>
                    <a:pt x="4787" y="3588"/>
                  </a:cubicBezTo>
                  <a:cubicBezTo>
                    <a:pt x="4787" y="3444"/>
                    <a:pt x="4787" y="3303"/>
                    <a:pt x="4787" y="3161"/>
                  </a:cubicBezTo>
                  <a:cubicBezTo>
                    <a:pt x="3263" y="3161"/>
                    <a:pt x="1741" y="3161"/>
                    <a:pt x="219" y="3161"/>
                  </a:cubicBezTo>
                  <a:cubicBezTo>
                    <a:pt x="219" y="3305"/>
                    <a:pt x="219" y="3445"/>
                    <a:pt x="219" y="3588"/>
                  </a:cubicBezTo>
                  <a:close/>
                  <a:moveTo>
                    <a:pt x="1747" y="4348"/>
                  </a:moveTo>
                  <a:cubicBezTo>
                    <a:pt x="2254" y="4348"/>
                    <a:pt x="2751" y="4348"/>
                    <a:pt x="3257" y="4348"/>
                  </a:cubicBezTo>
                  <a:cubicBezTo>
                    <a:pt x="3095" y="4171"/>
                    <a:pt x="2940" y="4001"/>
                    <a:pt x="2783" y="3833"/>
                  </a:cubicBezTo>
                  <a:cubicBezTo>
                    <a:pt x="2770" y="3818"/>
                    <a:pt x="2742" y="3810"/>
                    <a:pt x="2721" y="3810"/>
                  </a:cubicBezTo>
                  <a:cubicBezTo>
                    <a:pt x="2572" y="3808"/>
                    <a:pt x="2423" y="3807"/>
                    <a:pt x="2274" y="3811"/>
                  </a:cubicBezTo>
                  <a:cubicBezTo>
                    <a:pt x="2247" y="3811"/>
                    <a:pt x="2214" y="3827"/>
                    <a:pt x="2195" y="3846"/>
                  </a:cubicBezTo>
                  <a:cubicBezTo>
                    <a:pt x="2087" y="3962"/>
                    <a:pt x="1983" y="4081"/>
                    <a:pt x="1878" y="4200"/>
                  </a:cubicBezTo>
                  <a:cubicBezTo>
                    <a:pt x="1835" y="4247"/>
                    <a:pt x="1793" y="4295"/>
                    <a:pt x="1747" y="4348"/>
                  </a:cubicBezTo>
                  <a:close/>
                  <a:moveTo>
                    <a:pt x="2504" y="4571"/>
                  </a:moveTo>
                  <a:cubicBezTo>
                    <a:pt x="2178" y="4571"/>
                    <a:pt x="1852" y="4571"/>
                    <a:pt x="1526" y="4572"/>
                  </a:cubicBezTo>
                  <a:cubicBezTo>
                    <a:pt x="1443" y="4572"/>
                    <a:pt x="1416" y="4598"/>
                    <a:pt x="1415" y="4679"/>
                  </a:cubicBezTo>
                  <a:cubicBezTo>
                    <a:pt x="1415" y="4763"/>
                    <a:pt x="1442" y="4791"/>
                    <a:pt x="1528" y="4791"/>
                  </a:cubicBezTo>
                  <a:cubicBezTo>
                    <a:pt x="2114" y="4791"/>
                    <a:pt x="2699" y="4791"/>
                    <a:pt x="3285" y="4791"/>
                  </a:cubicBezTo>
                  <a:cubicBezTo>
                    <a:pt x="3354" y="4791"/>
                    <a:pt x="3424" y="4791"/>
                    <a:pt x="3494" y="4791"/>
                  </a:cubicBezTo>
                  <a:cubicBezTo>
                    <a:pt x="3534" y="4791"/>
                    <a:pt x="3568" y="4778"/>
                    <a:pt x="3585" y="4740"/>
                  </a:cubicBezTo>
                  <a:cubicBezTo>
                    <a:pt x="3625" y="4646"/>
                    <a:pt x="3577" y="4572"/>
                    <a:pt x="3476" y="4572"/>
                  </a:cubicBezTo>
                  <a:cubicBezTo>
                    <a:pt x="3152" y="4571"/>
                    <a:pt x="2828" y="4571"/>
                    <a:pt x="2504" y="4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Freeform 129"/>
            <p:cNvSpPr>
              <a:spLocks noEditPoints="1"/>
            </p:cNvSpPr>
            <p:nvPr/>
          </p:nvSpPr>
          <p:spPr bwMode="auto">
            <a:xfrm>
              <a:off x="4385" y="1865"/>
              <a:ext cx="361" cy="153"/>
            </a:xfrm>
            <a:custGeom>
              <a:avLst/>
              <a:gdLst>
                <a:gd name="T0" fmla="*/ 1679 w 3981"/>
                <a:gd name="T1" fmla="*/ 590 h 1694"/>
                <a:gd name="T2" fmla="*/ 1233 w 3981"/>
                <a:gd name="T3" fmla="*/ 609 h 1694"/>
                <a:gd name="T4" fmla="*/ 1129 w 3981"/>
                <a:gd name="T5" fmla="*/ 714 h 1694"/>
                <a:gd name="T6" fmla="*/ 683 w 3981"/>
                <a:gd name="T7" fmla="*/ 1167 h 1694"/>
                <a:gd name="T8" fmla="*/ 665 w 3981"/>
                <a:gd name="T9" fmla="*/ 1239 h 1694"/>
                <a:gd name="T10" fmla="*/ 523 w 3981"/>
                <a:gd name="T11" fmla="*/ 1617 h 1694"/>
                <a:gd name="T12" fmla="*/ 122 w 3981"/>
                <a:gd name="T13" fmla="*/ 1565 h 1694"/>
                <a:gd name="T14" fmla="*/ 77 w 3981"/>
                <a:gd name="T15" fmla="*/ 1168 h 1694"/>
                <a:gd name="T16" fmla="*/ 461 w 3981"/>
                <a:gd name="T17" fmla="*/ 1030 h 1694"/>
                <a:gd name="T18" fmla="*/ 531 w 3981"/>
                <a:gd name="T19" fmla="*/ 1012 h 1694"/>
                <a:gd name="T20" fmla="*/ 1092 w 3981"/>
                <a:gd name="T21" fmla="*/ 439 h 1694"/>
                <a:gd name="T22" fmla="*/ 1116 w 3981"/>
                <a:gd name="T23" fmla="*/ 373 h 1694"/>
                <a:gd name="T24" fmla="*/ 1435 w 3981"/>
                <a:gd name="T25" fmla="*/ 31 h 1694"/>
                <a:gd name="T26" fmla="*/ 1770 w 3981"/>
                <a:gd name="T27" fmla="*/ 344 h 1694"/>
                <a:gd name="T28" fmla="*/ 1791 w 3981"/>
                <a:gd name="T29" fmla="*/ 403 h 1694"/>
                <a:gd name="T30" fmla="*/ 2431 w 3981"/>
                <a:gd name="T31" fmla="*/ 1069 h 1694"/>
                <a:gd name="T32" fmla="*/ 2443 w 3981"/>
                <a:gd name="T33" fmla="*/ 1076 h 1694"/>
                <a:gd name="T34" fmla="*/ 2832 w 3981"/>
                <a:gd name="T35" fmla="*/ 1069 h 1694"/>
                <a:gd name="T36" fmla="*/ 3096 w 3981"/>
                <a:gd name="T37" fmla="*/ 726 h 1694"/>
                <a:gd name="T38" fmla="*/ 3280 w 3981"/>
                <a:gd name="T39" fmla="*/ 485 h 1694"/>
                <a:gd name="T40" fmla="*/ 3299 w 3981"/>
                <a:gd name="T41" fmla="*/ 410 h 1694"/>
                <a:gd name="T42" fmla="*/ 3548 w 3981"/>
                <a:gd name="T43" fmla="*/ 39 h 1694"/>
                <a:gd name="T44" fmla="*/ 3936 w 3981"/>
                <a:gd name="T45" fmla="*/ 274 h 1694"/>
                <a:gd name="T46" fmla="*/ 3724 w 3981"/>
                <a:gd name="T47" fmla="*/ 667 h 1694"/>
                <a:gd name="T48" fmla="*/ 3446 w 3981"/>
                <a:gd name="T49" fmla="*/ 634 h 1694"/>
                <a:gd name="T50" fmla="*/ 3420 w 3981"/>
                <a:gd name="T51" fmla="*/ 662 h 1694"/>
                <a:gd name="T52" fmla="*/ 2990 w 3981"/>
                <a:gd name="T53" fmla="*/ 1223 h 1694"/>
                <a:gd name="T54" fmla="*/ 2967 w 3981"/>
                <a:gd name="T55" fmla="*/ 1302 h 1694"/>
                <a:gd name="T56" fmla="*/ 2659 w 3981"/>
                <a:gd name="T57" fmla="*/ 1662 h 1694"/>
                <a:gd name="T58" fmla="*/ 2318 w 3981"/>
                <a:gd name="T59" fmla="*/ 1325 h 1694"/>
                <a:gd name="T60" fmla="*/ 2279 w 3981"/>
                <a:gd name="T61" fmla="*/ 1225 h 1694"/>
                <a:gd name="T62" fmla="*/ 1711 w 3981"/>
                <a:gd name="T63" fmla="*/ 635 h 1694"/>
                <a:gd name="T64" fmla="*/ 1679 w 3981"/>
                <a:gd name="T65" fmla="*/ 590 h 1694"/>
                <a:gd name="T66" fmla="*/ 2645 w 3981"/>
                <a:gd name="T67" fmla="*/ 1230 h 1694"/>
                <a:gd name="T68" fmla="*/ 2533 w 3981"/>
                <a:gd name="T69" fmla="*/ 1334 h 1694"/>
                <a:gd name="T70" fmla="*/ 2638 w 3981"/>
                <a:gd name="T71" fmla="*/ 1444 h 1694"/>
                <a:gd name="T72" fmla="*/ 2750 w 3981"/>
                <a:gd name="T73" fmla="*/ 1340 h 1694"/>
                <a:gd name="T74" fmla="*/ 2645 w 3981"/>
                <a:gd name="T75" fmla="*/ 1230 h 1694"/>
                <a:gd name="T76" fmla="*/ 1552 w 3981"/>
                <a:gd name="T77" fmla="*/ 359 h 1694"/>
                <a:gd name="T78" fmla="*/ 1445 w 3981"/>
                <a:gd name="T79" fmla="*/ 248 h 1694"/>
                <a:gd name="T80" fmla="*/ 1336 w 3981"/>
                <a:gd name="T81" fmla="*/ 356 h 1694"/>
                <a:gd name="T82" fmla="*/ 1443 w 3981"/>
                <a:gd name="T83" fmla="*/ 466 h 1694"/>
                <a:gd name="T84" fmla="*/ 1552 w 3981"/>
                <a:gd name="T85" fmla="*/ 359 h 1694"/>
                <a:gd name="T86" fmla="*/ 3624 w 3981"/>
                <a:gd name="T87" fmla="*/ 466 h 1694"/>
                <a:gd name="T88" fmla="*/ 3729 w 3981"/>
                <a:gd name="T89" fmla="*/ 355 h 1694"/>
                <a:gd name="T90" fmla="*/ 3619 w 3981"/>
                <a:gd name="T91" fmla="*/ 248 h 1694"/>
                <a:gd name="T92" fmla="*/ 3514 w 3981"/>
                <a:gd name="T93" fmla="*/ 359 h 1694"/>
                <a:gd name="T94" fmla="*/ 3624 w 3981"/>
                <a:gd name="T95" fmla="*/ 466 h 1694"/>
                <a:gd name="T96" fmla="*/ 463 w 3981"/>
                <a:gd name="T97" fmla="*/ 1338 h 1694"/>
                <a:gd name="T98" fmla="*/ 355 w 3981"/>
                <a:gd name="T99" fmla="*/ 1230 h 1694"/>
                <a:gd name="T100" fmla="*/ 248 w 3981"/>
                <a:gd name="T101" fmla="*/ 1333 h 1694"/>
                <a:gd name="T102" fmla="*/ 353 w 3981"/>
                <a:gd name="T103" fmla="*/ 1444 h 1694"/>
                <a:gd name="T104" fmla="*/ 463 w 3981"/>
                <a:gd name="T105" fmla="*/ 1338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81" h="1694">
                  <a:moveTo>
                    <a:pt x="1679" y="590"/>
                  </a:moveTo>
                  <a:cubicBezTo>
                    <a:pt x="1529" y="707"/>
                    <a:pt x="1384" y="714"/>
                    <a:pt x="1233" y="609"/>
                  </a:cubicBezTo>
                  <a:cubicBezTo>
                    <a:pt x="1198" y="644"/>
                    <a:pt x="1163" y="679"/>
                    <a:pt x="1129" y="714"/>
                  </a:cubicBezTo>
                  <a:cubicBezTo>
                    <a:pt x="980" y="865"/>
                    <a:pt x="832" y="1017"/>
                    <a:pt x="683" y="1167"/>
                  </a:cubicBezTo>
                  <a:cubicBezTo>
                    <a:pt x="661" y="1189"/>
                    <a:pt x="655" y="1207"/>
                    <a:pt x="665" y="1239"/>
                  </a:cubicBezTo>
                  <a:cubicBezTo>
                    <a:pt x="712" y="1384"/>
                    <a:pt x="652" y="1539"/>
                    <a:pt x="523" y="1617"/>
                  </a:cubicBezTo>
                  <a:cubicBezTo>
                    <a:pt x="395" y="1694"/>
                    <a:pt x="228" y="1673"/>
                    <a:pt x="122" y="1565"/>
                  </a:cubicBezTo>
                  <a:cubicBezTo>
                    <a:pt x="18" y="1459"/>
                    <a:pt x="0" y="1294"/>
                    <a:pt x="77" y="1168"/>
                  </a:cubicBezTo>
                  <a:cubicBezTo>
                    <a:pt x="157" y="1037"/>
                    <a:pt x="312" y="979"/>
                    <a:pt x="461" y="1030"/>
                  </a:cubicBezTo>
                  <a:cubicBezTo>
                    <a:pt x="493" y="1041"/>
                    <a:pt x="510" y="1034"/>
                    <a:pt x="531" y="1012"/>
                  </a:cubicBezTo>
                  <a:cubicBezTo>
                    <a:pt x="718" y="821"/>
                    <a:pt x="906" y="631"/>
                    <a:pt x="1092" y="439"/>
                  </a:cubicBezTo>
                  <a:cubicBezTo>
                    <a:pt x="1107" y="424"/>
                    <a:pt x="1117" y="395"/>
                    <a:pt x="1116" y="373"/>
                  </a:cubicBezTo>
                  <a:cubicBezTo>
                    <a:pt x="1112" y="189"/>
                    <a:pt x="1251" y="38"/>
                    <a:pt x="1435" y="31"/>
                  </a:cubicBezTo>
                  <a:cubicBezTo>
                    <a:pt x="1613" y="25"/>
                    <a:pt x="1759" y="163"/>
                    <a:pt x="1770" y="344"/>
                  </a:cubicBezTo>
                  <a:cubicBezTo>
                    <a:pt x="1771" y="365"/>
                    <a:pt x="1778" y="389"/>
                    <a:pt x="1791" y="403"/>
                  </a:cubicBezTo>
                  <a:cubicBezTo>
                    <a:pt x="2003" y="626"/>
                    <a:pt x="2217" y="847"/>
                    <a:pt x="2431" y="1069"/>
                  </a:cubicBezTo>
                  <a:cubicBezTo>
                    <a:pt x="2433" y="1071"/>
                    <a:pt x="2437" y="1072"/>
                    <a:pt x="2443" y="1076"/>
                  </a:cubicBezTo>
                  <a:cubicBezTo>
                    <a:pt x="2568" y="991"/>
                    <a:pt x="2698" y="988"/>
                    <a:pt x="2832" y="1069"/>
                  </a:cubicBezTo>
                  <a:cubicBezTo>
                    <a:pt x="2921" y="954"/>
                    <a:pt x="3009" y="840"/>
                    <a:pt x="3096" y="726"/>
                  </a:cubicBezTo>
                  <a:cubicBezTo>
                    <a:pt x="3158" y="646"/>
                    <a:pt x="3221" y="567"/>
                    <a:pt x="3280" y="485"/>
                  </a:cubicBezTo>
                  <a:cubicBezTo>
                    <a:pt x="3294" y="465"/>
                    <a:pt x="3302" y="434"/>
                    <a:pt x="3299" y="410"/>
                  </a:cubicBezTo>
                  <a:cubicBezTo>
                    <a:pt x="3273" y="241"/>
                    <a:pt x="3383" y="75"/>
                    <a:pt x="3548" y="39"/>
                  </a:cubicBezTo>
                  <a:cubicBezTo>
                    <a:pt x="3721" y="0"/>
                    <a:pt x="3890" y="103"/>
                    <a:pt x="3936" y="274"/>
                  </a:cubicBezTo>
                  <a:cubicBezTo>
                    <a:pt x="3981" y="440"/>
                    <a:pt x="3888" y="613"/>
                    <a:pt x="3724" y="667"/>
                  </a:cubicBezTo>
                  <a:cubicBezTo>
                    <a:pt x="3628" y="698"/>
                    <a:pt x="3535" y="685"/>
                    <a:pt x="3446" y="634"/>
                  </a:cubicBezTo>
                  <a:cubicBezTo>
                    <a:pt x="3437" y="643"/>
                    <a:pt x="3428" y="652"/>
                    <a:pt x="3420" y="662"/>
                  </a:cubicBezTo>
                  <a:cubicBezTo>
                    <a:pt x="3276" y="849"/>
                    <a:pt x="3132" y="1035"/>
                    <a:pt x="2990" y="1223"/>
                  </a:cubicBezTo>
                  <a:cubicBezTo>
                    <a:pt x="2975" y="1244"/>
                    <a:pt x="2964" y="1277"/>
                    <a:pt x="2967" y="1302"/>
                  </a:cubicBezTo>
                  <a:cubicBezTo>
                    <a:pt x="2984" y="1489"/>
                    <a:pt x="2843" y="1656"/>
                    <a:pt x="2659" y="1662"/>
                  </a:cubicBezTo>
                  <a:cubicBezTo>
                    <a:pt x="2464" y="1669"/>
                    <a:pt x="2307" y="1517"/>
                    <a:pt x="2318" y="1325"/>
                  </a:cubicBezTo>
                  <a:cubicBezTo>
                    <a:pt x="2321" y="1281"/>
                    <a:pt x="2307" y="1254"/>
                    <a:pt x="2279" y="1225"/>
                  </a:cubicBezTo>
                  <a:cubicBezTo>
                    <a:pt x="2089" y="1029"/>
                    <a:pt x="1900" y="832"/>
                    <a:pt x="1711" y="635"/>
                  </a:cubicBezTo>
                  <a:cubicBezTo>
                    <a:pt x="1699" y="622"/>
                    <a:pt x="1690" y="606"/>
                    <a:pt x="1679" y="590"/>
                  </a:cubicBezTo>
                  <a:close/>
                  <a:moveTo>
                    <a:pt x="2645" y="1230"/>
                  </a:moveTo>
                  <a:cubicBezTo>
                    <a:pt x="2584" y="1228"/>
                    <a:pt x="2535" y="1274"/>
                    <a:pt x="2533" y="1334"/>
                  </a:cubicBezTo>
                  <a:cubicBezTo>
                    <a:pt x="2531" y="1392"/>
                    <a:pt x="2579" y="1443"/>
                    <a:pt x="2638" y="1444"/>
                  </a:cubicBezTo>
                  <a:cubicBezTo>
                    <a:pt x="2699" y="1446"/>
                    <a:pt x="2748" y="1400"/>
                    <a:pt x="2750" y="1340"/>
                  </a:cubicBezTo>
                  <a:cubicBezTo>
                    <a:pt x="2752" y="1281"/>
                    <a:pt x="2705" y="1231"/>
                    <a:pt x="2645" y="1230"/>
                  </a:cubicBezTo>
                  <a:close/>
                  <a:moveTo>
                    <a:pt x="1552" y="359"/>
                  </a:moveTo>
                  <a:cubicBezTo>
                    <a:pt x="1553" y="300"/>
                    <a:pt x="1504" y="249"/>
                    <a:pt x="1445" y="248"/>
                  </a:cubicBezTo>
                  <a:cubicBezTo>
                    <a:pt x="1387" y="247"/>
                    <a:pt x="1337" y="297"/>
                    <a:pt x="1336" y="356"/>
                  </a:cubicBezTo>
                  <a:cubicBezTo>
                    <a:pt x="1335" y="415"/>
                    <a:pt x="1384" y="465"/>
                    <a:pt x="1443" y="466"/>
                  </a:cubicBezTo>
                  <a:cubicBezTo>
                    <a:pt x="1501" y="467"/>
                    <a:pt x="1552" y="417"/>
                    <a:pt x="1552" y="359"/>
                  </a:cubicBezTo>
                  <a:close/>
                  <a:moveTo>
                    <a:pt x="3624" y="466"/>
                  </a:moveTo>
                  <a:cubicBezTo>
                    <a:pt x="3683" y="465"/>
                    <a:pt x="3730" y="415"/>
                    <a:pt x="3729" y="355"/>
                  </a:cubicBezTo>
                  <a:cubicBezTo>
                    <a:pt x="3728" y="295"/>
                    <a:pt x="3678" y="247"/>
                    <a:pt x="3619" y="248"/>
                  </a:cubicBezTo>
                  <a:cubicBezTo>
                    <a:pt x="3560" y="250"/>
                    <a:pt x="3513" y="300"/>
                    <a:pt x="3514" y="359"/>
                  </a:cubicBezTo>
                  <a:cubicBezTo>
                    <a:pt x="3515" y="419"/>
                    <a:pt x="3565" y="468"/>
                    <a:pt x="3624" y="466"/>
                  </a:cubicBezTo>
                  <a:close/>
                  <a:moveTo>
                    <a:pt x="463" y="1338"/>
                  </a:moveTo>
                  <a:cubicBezTo>
                    <a:pt x="464" y="1279"/>
                    <a:pt x="414" y="1229"/>
                    <a:pt x="355" y="1230"/>
                  </a:cubicBezTo>
                  <a:cubicBezTo>
                    <a:pt x="296" y="1230"/>
                    <a:pt x="249" y="1275"/>
                    <a:pt x="248" y="1333"/>
                  </a:cubicBezTo>
                  <a:cubicBezTo>
                    <a:pt x="246" y="1394"/>
                    <a:pt x="292" y="1443"/>
                    <a:pt x="353" y="1444"/>
                  </a:cubicBezTo>
                  <a:cubicBezTo>
                    <a:pt x="414" y="1446"/>
                    <a:pt x="463" y="1399"/>
                    <a:pt x="463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Freeform 130"/>
            <p:cNvSpPr>
              <a:spLocks/>
            </p:cNvSpPr>
            <p:nvPr/>
          </p:nvSpPr>
          <p:spPr bwMode="auto">
            <a:xfrm>
              <a:off x="4555" y="2094"/>
              <a:ext cx="20" cy="20"/>
            </a:xfrm>
            <a:custGeom>
              <a:avLst/>
              <a:gdLst>
                <a:gd name="T0" fmla="*/ 219 w 221"/>
                <a:gd name="T1" fmla="*/ 107 h 219"/>
                <a:gd name="T2" fmla="*/ 112 w 221"/>
                <a:gd name="T3" fmla="*/ 218 h 219"/>
                <a:gd name="T4" fmla="*/ 2 w 221"/>
                <a:gd name="T5" fmla="*/ 111 h 219"/>
                <a:gd name="T6" fmla="*/ 109 w 221"/>
                <a:gd name="T7" fmla="*/ 1 h 219"/>
                <a:gd name="T8" fmla="*/ 219 w 221"/>
                <a:gd name="T9" fmla="*/ 1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9">
                  <a:moveTo>
                    <a:pt x="219" y="107"/>
                  </a:moveTo>
                  <a:cubicBezTo>
                    <a:pt x="221" y="166"/>
                    <a:pt x="171" y="217"/>
                    <a:pt x="112" y="218"/>
                  </a:cubicBezTo>
                  <a:cubicBezTo>
                    <a:pt x="54" y="219"/>
                    <a:pt x="3" y="170"/>
                    <a:pt x="2" y="111"/>
                  </a:cubicBezTo>
                  <a:cubicBezTo>
                    <a:pt x="0" y="53"/>
                    <a:pt x="49" y="2"/>
                    <a:pt x="109" y="1"/>
                  </a:cubicBezTo>
                  <a:cubicBezTo>
                    <a:pt x="168" y="0"/>
                    <a:pt x="218" y="49"/>
                    <a:pt x="21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8" name="Group 133"/>
          <p:cNvGrpSpPr>
            <a:grpSpLocks noChangeAspect="1"/>
          </p:cNvGrpSpPr>
          <p:nvPr/>
        </p:nvGrpSpPr>
        <p:grpSpPr bwMode="auto">
          <a:xfrm>
            <a:off x="9474317" y="2978150"/>
            <a:ext cx="728663" cy="687387"/>
            <a:chOff x="5114" y="1765"/>
            <a:chExt cx="459" cy="433"/>
          </a:xfrm>
          <a:solidFill>
            <a:schemeClr val="accent2"/>
          </a:solidFill>
        </p:grpSpPr>
        <p:sp>
          <p:nvSpPr>
            <p:cNvPr id="1120" name="Freeform 134"/>
            <p:cNvSpPr>
              <a:spLocks noEditPoints="1"/>
            </p:cNvSpPr>
            <p:nvPr/>
          </p:nvSpPr>
          <p:spPr bwMode="auto">
            <a:xfrm>
              <a:off x="5114" y="1765"/>
              <a:ext cx="459" cy="433"/>
            </a:xfrm>
            <a:custGeom>
              <a:avLst/>
              <a:gdLst>
                <a:gd name="T0" fmla="*/ 687 w 5086"/>
                <a:gd name="T1" fmla="*/ 958 h 4809"/>
                <a:gd name="T2" fmla="*/ 844 w 5086"/>
                <a:gd name="T3" fmla="*/ 1 h 4809"/>
                <a:gd name="T4" fmla="*/ 3078 w 5086"/>
                <a:gd name="T5" fmla="*/ 53 h 4809"/>
                <a:gd name="T6" fmla="*/ 3891 w 5086"/>
                <a:gd name="T7" fmla="*/ 836 h 4809"/>
                <a:gd name="T8" fmla="*/ 3890 w 5086"/>
                <a:gd name="T9" fmla="*/ 1719 h 4809"/>
                <a:gd name="T10" fmla="*/ 4649 w 5086"/>
                <a:gd name="T11" fmla="*/ 1789 h 4809"/>
                <a:gd name="T12" fmla="*/ 4357 w 5086"/>
                <a:gd name="T13" fmla="*/ 3091 h 4809"/>
                <a:gd name="T14" fmla="*/ 3890 w 5086"/>
                <a:gd name="T15" fmla="*/ 3155 h 4809"/>
                <a:gd name="T16" fmla="*/ 3743 w 5086"/>
                <a:gd name="T17" fmla="*/ 4122 h 4809"/>
                <a:gd name="T18" fmla="*/ 3434 w 5086"/>
                <a:gd name="T19" fmla="*/ 4188 h 4809"/>
                <a:gd name="T20" fmla="*/ 3289 w 5086"/>
                <a:gd name="T21" fmla="*/ 4809 h 4809"/>
                <a:gd name="T22" fmla="*/ 0 w 5086"/>
                <a:gd name="T23" fmla="*/ 4665 h 4809"/>
                <a:gd name="T24" fmla="*/ 142 w 5086"/>
                <a:gd name="T25" fmla="*/ 1033 h 4809"/>
                <a:gd name="T26" fmla="*/ 687 w 5086"/>
                <a:gd name="T27" fmla="*/ 1033 h 4809"/>
                <a:gd name="T28" fmla="*/ 3313 w 5086"/>
                <a:gd name="T29" fmla="*/ 3090 h 4809"/>
                <a:gd name="T30" fmla="*/ 3322 w 5086"/>
                <a:gd name="T31" fmla="*/ 2177 h 4809"/>
                <a:gd name="T32" fmla="*/ 4384 w 5086"/>
                <a:gd name="T33" fmla="*/ 2184 h 4809"/>
                <a:gd name="T34" fmla="*/ 4394 w 5086"/>
                <a:gd name="T35" fmla="*/ 2393 h 4809"/>
                <a:gd name="T36" fmla="*/ 3321 w 5086"/>
                <a:gd name="T37" fmla="*/ 2406 h 4809"/>
                <a:gd name="T38" fmla="*/ 3312 w 5086"/>
                <a:gd name="T39" fmla="*/ 2860 h 4809"/>
                <a:gd name="T40" fmla="*/ 4806 w 5086"/>
                <a:gd name="T41" fmla="*/ 2400 h 4809"/>
                <a:gd name="T42" fmla="*/ 3366 w 5086"/>
                <a:gd name="T43" fmla="*/ 1948 h 4809"/>
                <a:gd name="T44" fmla="*/ 3204 w 5086"/>
                <a:gd name="T45" fmla="*/ 1827 h 4809"/>
                <a:gd name="T46" fmla="*/ 3366 w 5086"/>
                <a:gd name="T47" fmla="*/ 1719 h 4809"/>
                <a:gd name="T48" fmla="*/ 3657 w 5086"/>
                <a:gd name="T49" fmla="*/ 918 h 4809"/>
                <a:gd name="T50" fmla="*/ 2862 w 5086"/>
                <a:gd name="T51" fmla="*/ 776 h 4809"/>
                <a:gd name="T52" fmla="*/ 2861 w 5086"/>
                <a:gd name="T53" fmla="*/ 236 h 4809"/>
                <a:gd name="T54" fmla="*/ 920 w 5086"/>
                <a:gd name="T55" fmla="*/ 3888 h 4809"/>
                <a:gd name="T56" fmla="*/ 3660 w 5086"/>
                <a:gd name="T57" fmla="*/ 3091 h 4809"/>
                <a:gd name="T58" fmla="*/ 233 w 5086"/>
                <a:gd name="T59" fmla="*/ 4574 h 4809"/>
                <a:gd name="T60" fmla="*/ 3200 w 5086"/>
                <a:gd name="T61" fmla="*/ 4122 h 4809"/>
                <a:gd name="T62" fmla="*/ 861 w 5086"/>
                <a:gd name="T63" fmla="*/ 4122 h 4809"/>
                <a:gd name="T64" fmla="*/ 687 w 5086"/>
                <a:gd name="T65" fmla="*/ 1341 h 4809"/>
                <a:gd name="T66" fmla="*/ 233 w 5086"/>
                <a:gd name="T67" fmla="*/ 1265 h 4809"/>
                <a:gd name="T68" fmla="*/ 3092 w 5086"/>
                <a:gd name="T69" fmla="*/ 683 h 4809"/>
                <a:gd name="T70" fmla="*/ 3092 w 5086"/>
                <a:gd name="T71" fmla="*/ 368 h 4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86" h="4809">
                  <a:moveTo>
                    <a:pt x="687" y="1033"/>
                  </a:moveTo>
                  <a:cubicBezTo>
                    <a:pt x="687" y="1004"/>
                    <a:pt x="687" y="981"/>
                    <a:pt x="687" y="958"/>
                  </a:cubicBezTo>
                  <a:cubicBezTo>
                    <a:pt x="687" y="691"/>
                    <a:pt x="687" y="424"/>
                    <a:pt x="687" y="156"/>
                  </a:cubicBezTo>
                  <a:cubicBezTo>
                    <a:pt x="687" y="38"/>
                    <a:pt x="725" y="1"/>
                    <a:pt x="844" y="1"/>
                  </a:cubicBezTo>
                  <a:cubicBezTo>
                    <a:pt x="1541" y="1"/>
                    <a:pt x="2238" y="1"/>
                    <a:pt x="2936" y="0"/>
                  </a:cubicBezTo>
                  <a:cubicBezTo>
                    <a:pt x="2991" y="0"/>
                    <a:pt x="3036" y="16"/>
                    <a:pt x="3078" y="53"/>
                  </a:cubicBezTo>
                  <a:cubicBezTo>
                    <a:pt x="3326" y="268"/>
                    <a:pt x="3576" y="483"/>
                    <a:pt x="3827" y="696"/>
                  </a:cubicBezTo>
                  <a:cubicBezTo>
                    <a:pt x="3873" y="734"/>
                    <a:pt x="3891" y="777"/>
                    <a:pt x="3891" y="836"/>
                  </a:cubicBezTo>
                  <a:cubicBezTo>
                    <a:pt x="3889" y="1108"/>
                    <a:pt x="3890" y="1379"/>
                    <a:pt x="3890" y="1650"/>
                  </a:cubicBezTo>
                  <a:cubicBezTo>
                    <a:pt x="3890" y="1671"/>
                    <a:pt x="3890" y="1691"/>
                    <a:pt x="3890" y="1719"/>
                  </a:cubicBezTo>
                  <a:cubicBezTo>
                    <a:pt x="4046" y="1719"/>
                    <a:pt x="4196" y="1719"/>
                    <a:pt x="4347" y="1719"/>
                  </a:cubicBezTo>
                  <a:cubicBezTo>
                    <a:pt x="4453" y="1719"/>
                    <a:pt x="4554" y="1742"/>
                    <a:pt x="4649" y="1789"/>
                  </a:cubicBezTo>
                  <a:cubicBezTo>
                    <a:pt x="4932" y="1926"/>
                    <a:pt x="5086" y="2244"/>
                    <a:pt x="5018" y="2549"/>
                  </a:cubicBezTo>
                  <a:cubicBezTo>
                    <a:pt x="4948" y="2864"/>
                    <a:pt x="4676" y="3088"/>
                    <a:pt x="4357" y="3091"/>
                  </a:cubicBezTo>
                  <a:cubicBezTo>
                    <a:pt x="4205" y="3092"/>
                    <a:pt x="4052" y="3091"/>
                    <a:pt x="3890" y="3091"/>
                  </a:cubicBezTo>
                  <a:cubicBezTo>
                    <a:pt x="3890" y="3115"/>
                    <a:pt x="3890" y="3135"/>
                    <a:pt x="3890" y="3155"/>
                  </a:cubicBezTo>
                  <a:cubicBezTo>
                    <a:pt x="3890" y="3428"/>
                    <a:pt x="3890" y="3701"/>
                    <a:pt x="3890" y="3974"/>
                  </a:cubicBezTo>
                  <a:cubicBezTo>
                    <a:pt x="3890" y="4083"/>
                    <a:pt x="3852" y="4122"/>
                    <a:pt x="3743" y="4122"/>
                  </a:cubicBezTo>
                  <a:cubicBezTo>
                    <a:pt x="3643" y="4122"/>
                    <a:pt x="3543" y="4122"/>
                    <a:pt x="3434" y="4122"/>
                  </a:cubicBezTo>
                  <a:cubicBezTo>
                    <a:pt x="3434" y="4147"/>
                    <a:pt x="3434" y="4167"/>
                    <a:pt x="3434" y="4188"/>
                  </a:cubicBezTo>
                  <a:cubicBezTo>
                    <a:pt x="3434" y="4347"/>
                    <a:pt x="3434" y="4505"/>
                    <a:pt x="3434" y="4664"/>
                  </a:cubicBezTo>
                  <a:cubicBezTo>
                    <a:pt x="3434" y="4767"/>
                    <a:pt x="3392" y="4809"/>
                    <a:pt x="3289" y="4809"/>
                  </a:cubicBezTo>
                  <a:cubicBezTo>
                    <a:pt x="2241" y="4809"/>
                    <a:pt x="1194" y="4809"/>
                    <a:pt x="146" y="4809"/>
                  </a:cubicBezTo>
                  <a:cubicBezTo>
                    <a:pt x="43" y="4809"/>
                    <a:pt x="0" y="4767"/>
                    <a:pt x="0" y="4665"/>
                  </a:cubicBezTo>
                  <a:cubicBezTo>
                    <a:pt x="0" y="3501"/>
                    <a:pt x="0" y="2338"/>
                    <a:pt x="0" y="1174"/>
                  </a:cubicBezTo>
                  <a:cubicBezTo>
                    <a:pt x="0" y="1072"/>
                    <a:pt x="41" y="1033"/>
                    <a:pt x="142" y="1033"/>
                  </a:cubicBezTo>
                  <a:cubicBezTo>
                    <a:pt x="300" y="1033"/>
                    <a:pt x="459" y="1033"/>
                    <a:pt x="618" y="1033"/>
                  </a:cubicBezTo>
                  <a:cubicBezTo>
                    <a:pt x="639" y="1033"/>
                    <a:pt x="659" y="1033"/>
                    <a:pt x="687" y="1033"/>
                  </a:cubicBezTo>
                  <a:close/>
                  <a:moveTo>
                    <a:pt x="3660" y="3091"/>
                  </a:moveTo>
                  <a:cubicBezTo>
                    <a:pt x="3540" y="3091"/>
                    <a:pt x="3426" y="3094"/>
                    <a:pt x="3313" y="3090"/>
                  </a:cubicBezTo>
                  <a:cubicBezTo>
                    <a:pt x="3133" y="3085"/>
                    <a:pt x="2997" y="3003"/>
                    <a:pt x="2914" y="2844"/>
                  </a:cubicBezTo>
                  <a:cubicBezTo>
                    <a:pt x="2753" y="2540"/>
                    <a:pt x="2972" y="2181"/>
                    <a:pt x="3322" y="2177"/>
                  </a:cubicBezTo>
                  <a:cubicBezTo>
                    <a:pt x="3657" y="2172"/>
                    <a:pt x="3992" y="2175"/>
                    <a:pt x="4327" y="2176"/>
                  </a:cubicBezTo>
                  <a:cubicBezTo>
                    <a:pt x="4346" y="2176"/>
                    <a:pt x="4366" y="2178"/>
                    <a:pt x="4384" y="2184"/>
                  </a:cubicBezTo>
                  <a:cubicBezTo>
                    <a:pt x="4431" y="2199"/>
                    <a:pt x="4457" y="2232"/>
                    <a:pt x="4460" y="2282"/>
                  </a:cubicBezTo>
                  <a:cubicBezTo>
                    <a:pt x="4464" y="2334"/>
                    <a:pt x="4442" y="2374"/>
                    <a:pt x="4394" y="2393"/>
                  </a:cubicBezTo>
                  <a:cubicBezTo>
                    <a:pt x="4370" y="2403"/>
                    <a:pt x="4341" y="2405"/>
                    <a:pt x="4315" y="2405"/>
                  </a:cubicBezTo>
                  <a:cubicBezTo>
                    <a:pt x="3984" y="2405"/>
                    <a:pt x="3653" y="2404"/>
                    <a:pt x="3321" y="2406"/>
                  </a:cubicBezTo>
                  <a:cubicBezTo>
                    <a:pt x="3191" y="2406"/>
                    <a:pt x="3091" y="2506"/>
                    <a:pt x="3089" y="2632"/>
                  </a:cubicBezTo>
                  <a:cubicBezTo>
                    <a:pt x="3088" y="2755"/>
                    <a:pt x="3184" y="2859"/>
                    <a:pt x="3312" y="2860"/>
                  </a:cubicBezTo>
                  <a:cubicBezTo>
                    <a:pt x="3666" y="2863"/>
                    <a:pt x="4021" y="2866"/>
                    <a:pt x="4375" y="2859"/>
                  </a:cubicBezTo>
                  <a:cubicBezTo>
                    <a:pt x="4618" y="2854"/>
                    <a:pt x="4808" y="2644"/>
                    <a:pt x="4806" y="2400"/>
                  </a:cubicBezTo>
                  <a:cubicBezTo>
                    <a:pt x="4804" y="2144"/>
                    <a:pt x="4602" y="1950"/>
                    <a:pt x="4330" y="1948"/>
                  </a:cubicBezTo>
                  <a:cubicBezTo>
                    <a:pt x="4009" y="1947"/>
                    <a:pt x="3688" y="1948"/>
                    <a:pt x="3366" y="1948"/>
                  </a:cubicBezTo>
                  <a:cubicBezTo>
                    <a:pt x="3341" y="1948"/>
                    <a:pt x="3315" y="1947"/>
                    <a:pt x="3291" y="1942"/>
                  </a:cubicBezTo>
                  <a:cubicBezTo>
                    <a:pt x="3237" y="1930"/>
                    <a:pt x="3201" y="1880"/>
                    <a:pt x="3204" y="1827"/>
                  </a:cubicBezTo>
                  <a:cubicBezTo>
                    <a:pt x="3207" y="1773"/>
                    <a:pt x="3249" y="1728"/>
                    <a:pt x="3303" y="1721"/>
                  </a:cubicBezTo>
                  <a:cubicBezTo>
                    <a:pt x="3324" y="1718"/>
                    <a:pt x="3345" y="1719"/>
                    <a:pt x="3366" y="1719"/>
                  </a:cubicBezTo>
                  <a:cubicBezTo>
                    <a:pt x="3463" y="1719"/>
                    <a:pt x="3559" y="1719"/>
                    <a:pt x="3657" y="1719"/>
                  </a:cubicBezTo>
                  <a:cubicBezTo>
                    <a:pt x="3657" y="1449"/>
                    <a:pt x="3657" y="1185"/>
                    <a:pt x="3657" y="918"/>
                  </a:cubicBezTo>
                  <a:cubicBezTo>
                    <a:pt x="3435" y="918"/>
                    <a:pt x="3219" y="918"/>
                    <a:pt x="3002" y="917"/>
                  </a:cubicBezTo>
                  <a:cubicBezTo>
                    <a:pt x="2902" y="917"/>
                    <a:pt x="2862" y="878"/>
                    <a:pt x="2862" y="776"/>
                  </a:cubicBezTo>
                  <a:cubicBezTo>
                    <a:pt x="2861" y="689"/>
                    <a:pt x="2861" y="602"/>
                    <a:pt x="2861" y="515"/>
                  </a:cubicBezTo>
                  <a:cubicBezTo>
                    <a:pt x="2861" y="422"/>
                    <a:pt x="2861" y="330"/>
                    <a:pt x="2861" y="236"/>
                  </a:cubicBezTo>
                  <a:cubicBezTo>
                    <a:pt x="2210" y="236"/>
                    <a:pt x="1564" y="236"/>
                    <a:pt x="920" y="236"/>
                  </a:cubicBezTo>
                  <a:cubicBezTo>
                    <a:pt x="920" y="1457"/>
                    <a:pt x="920" y="2673"/>
                    <a:pt x="920" y="3888"/>
                  </a:cubicBezTo>
                  <a:cubicBezTo>
                    <a:pt x="1836" y="3888"/>
                    <a:pt x="2747" y="3888"/>
                    <a:pt x="3660" y="3888"/>
                  </a:cubicBezTo>
                  <a:cubicBezTo>
                    <a:pt x="3660" y="3623"/>
                    <a:pt x="3660" y="3362"/>
                    <a:pt x="3660" y="3091"/>
                  </a:cubicBezTo>
                  <a:close/>
                  <a:moveTo>
                    <a:pt x="233" y="1265"/>
                  </a:moveTo>
                  <a:cubicBezTo>
                    <a:pt x="233" y="2370"/>
                    <a:pt x="233" y="3472"/>
                    <a:pt x="233" y="4574"/>
                  </a:cubicBezTo>
                  <a:cubicBezTo>
                    <a:pt x="1225" y="4574"/>
                    <a:pt x="2213" y="4574"/>
                    <a:pt x="3200" y="4574"/>
                  </a:cubicBezTo>
                  <a:cubicBezTo>
                    <a:pt x="3200" y="4422"/>
                    <a:pt x="3200" y="4274"/>
                    <a:pt x="3200" y="4122"/>
                  </a:cubicBezTo>
                  <a:cubicBezTo>
                    <a:pt x="3171" y="4122"/>
                    <a:pt x="3146" y="4122"/>
                    <a:pt x="3121" y="4122"/>
                  </a:cubicBezTo>
                  <a:cubicBezTo>
                    <a:pt x="2368" y="4122"/>
                    <a:pt x="1614" y="4122"/>
                    <a:pt x="861" y="4122"/>
                  </a:cubicBezTo>
                  <a:cubicBezTo>
                    <a:pt x="718" y="4122"/>
                    <a:pt x="687" y="4091"/>
                    <a:pt x="687" y="3949"/>
                  </a:cubicBezTo>
                  <a:cubicBezTo>
                    <a:pt x="687" y="3080"/>
                    <a:pt x="687" y="2211"/>
                    <a:pt x="687" y="1341"/>
                  </a:cubicBezTo>
                  <a:cubicBezTo>
                    <a:pt x="687" y="1317"/>
                    <a:pt x="687" y="1292"/>
                    <a:pt x="687" y="1265"/>
                  </a:cubicBezTo>
                  <a:cubicBezTo>
                    <a:pt x="531" y="1265"/>
                    <a:pt x="383" y="1265"/>
                    <a:pt x="233" y="1265"/>
                  </a:cubicBezTo>
                  <a:close/>
                  <a:moveTo>
                    <a:pt x="3092" y="368"/>
                  </a:moveTo>
                  <a:cubicBezTo>
                    <a:pt x="3092" y="482"/>
                    <a:pt x="3092" y="582"/>
                    <a:pt x="3092" y="683"/>
                  </a:cubicBezTo>
                  <a:cubicBezTo>
                    <a:pt x="3214" y="683"/>
                    <a:pt x="3331" y="683"/>
                    <a:pt x="3460" y="683"/>
                  </a:cubicBezTo>
                  <a:cubicBezTo>
                    <a:pt x="3334" y="575"/>
                    <a:pt x="3217" y="475"/>
                    <a:pt x="3092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35"/>
            <p:cNvSpPr>
              <a:spLocks/>
            </p:cNvSpPr>
            <p:nvPr/>
          </p:nvSpPr>
          <p:spPr bwMode="auto">
            <a:xfrm>
              <a:off x="5217" y="1909"/>
              <a:ext cx="137" cy="21"/>
            </a:xfrm>
            <a:custGeom>
              <a:avLst/>
              <a:gdLst>
                <a:gd name="T0" fmla="*/ 746 w 1515"/>
                <a:gd name="T1" fmla="*/ 1 h 232"/>
                <a:gd name="T2" fmla="*/ 1355 w 1515"/>
                <a:gd name="T3" fmla="*/ 1 h 232"/>
                <a:gd name="T4" fmla="*/ 1473 w 1515"/>
                <a:gd name="T5" fmla="*/ 167 h 232"/>
                <a:gd name="T6" fmla="*/ 1363 w 1515"/>
                <a:gd name="T7" fmla="*/ 231 h 232"/>
                <a:gd name="T8" fmla="*/ 121 w 1515"/>
                <a:gd name="T9" fmla="*/ 230 h 232"/>
                <a:gd name="T10" fmla="*/ 0 w 1515"/>
                <a:gd name="T11" fmla="*/ 116 h 232"/>
                <a:gd name="T12" fmla="*/ 125 w 1515"/>
                <a:gd name="T13" fmla="*/ 1 h 232"/>
                <a:gd name="T14" fmla="*/ 746 w 1515"/>
                <a:gd name="T15" fmla="*/ 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5" h="232">
                  <a:moveTo>
                    <a:pt x="746" y="1"/>
                  </a:moveTo>
                  <a:cubicBezTo>
                    <a:pt x="949" y="1"/>
                    <a:pt x="1152" y="0"/>
                    <a:pt x="1355" y="1"/>
                  </a:cubicBezTo>
                  <a:cubicBezTo>
                    <a:pt x="1456" y="1"/>
                    <a:pt x="1515" y="86"/>
                    <a:pt x="1473" y="167"/>
                  </a:cubicBezTo>
                  <a:cubicBezTo>
                    <a:pt x="1450" y="211"/>
                    <a:pt x="1411" y="231"/>
                    <a:pt x="1363" y="231"/>
                  </a:cubicBezTo>
                  <a:cubicBezTo>
                    <a:pt x="949" y="231"/>
                    <a:pt x="535" y="232"/>
                    <a:pt x="121" y="230"/>
                  </a:cubicBezTo>
                  <a:cubicBezTo>
                    <a:pt x="48" y="230"/>
                    <a:pt x="1" y="181"/>
                    <a:pt x="0" y="116"/>
                  </a:cubicBezTo>
                  <a:cubicBezTo>
                    <a:pt x="0" y="48"/>
                    <a:pt x="48" y="1"/>
                    <a:pt x="125" y="1"/>
                  </a:cubicBezTo>
                  <a:cubicBezTo>
                    <a:pt x="332" y="0"/>
                    <a:pt x="539" y="1"/>
                    <a:pt x="7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Freeform 136"/>
            <p:cNvSpPr>
              <a:spLocks/>
            </p:cNvSpPr>
            <p:nvPr/>
          </p:nvSpPr>
          <p:spPr bwMode="auto">
            <a:xfrm>
              <a:off x="5217" y="2033"/>
              <a:ext cx="134" cy="21"/>
            </a:xfrm>
            <a:custGeom>
              <a:avLst/>
              <a:gdLst>
                <a:gd name="T0" fmla="*/ 744 w 1488"/>
                <a:gd name="T1" fmla="*/ 231 h 231"/>
                <a:gd name="T2" fmla="*/ 147 w 1488"/>
                <a:gd name="T3" fmla="*/ 230 h 231"/>
                <a:gd name="T4" fmla="*/ 78 w 1488"/>
                <a:gd name="T5" fmla="*/ 222 h 231"/>
                <a:gd name="T6" fmla="*/ 1 w 1488"/>
                <a:gd name="T7" fmla="*/ 112 h 231"/>
                <a:gd name="T8" fmla="*/ 79 w 1488"/>
                <a:gd name="T9" fmla="*/ 9 h 231"/>
                <a:gd name="T10" fmla="*/ 159 w 1488"/>
                <a:gd name="T11" fmla="*/ 0 h 231"/>
                <a:gd name="T12" fmla="*/ 1326 w 1488"/>
                <a:gd name="T13" fmla="*/ 0 h 231"/>
                <a:gd name="T14" fmla="*/ 1343 w 1488"/>
                <a:gd name="T15" fmla="*/ 0 h 231"/>
                <a:gd name="T16" fmla="*/ 1487 w 1488"/>
                <a:gd name="T17" fmla="*/ 116 h 231"/>
                <a:gd name="T18" fmla="*/ 1342 w 1488"/>
                <a:gd name="T19" fmla="*/ 230 h 231"/>
                <a:gd name="T20" fmla="*/ 744 w 1488"/>
                <a:gd name="T2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8" h="231">
                  <a:moveTo>
                    <a:pt x="744" y="231"/>
                  </a:moveTo>
                  <a:cubicBezTo>
                    <a:pt x="545" y="231"/>
                    <a:pt x="346" y="231"/>
                    <a:pt x="147" y="230"/>
                  </a:cubicBezTo>
                  <a:cubicBezTo>
                    <a:pt x="124" y="230"/>
                    <a:pt x="100" y="229"/>
                    <a:pt x="78" y="222"/>
                  </a:cubicBezTo>
                  <a:cubicBezTo>
                    <a:pt x="27" y="205"/>
                    <a:pt x="0" y="167"/>
                    <a:pt x="1" y="112"/>
                  </a:cubicBezTo>
                  <a:cubicBezTo>
                    <a:pt x="3" y="60"/>
                    <a:pt x="30" y="24"/>
                    <a:pt x="79" y="9"/>
                  </a:cubicBezTo>
                  <a:cubicBezTo>
                    <a:pt x="105" y="1"/>
                    <a:pt x="133" y="0"/>
                    <a:pt x="159" y="0"/>
                  </a:cubicBezTo>
                  <a:cubicBezTo>
                    <a:pt x="548" y="0"/>
                    <a:pt x="937" y="0"/>
                    <a:pt x="1326" y="0"/>
                  </a:cubicBezTo>
                  <a:cubicBezTo>
                    <a:pt x="1332" y="0"/>
                    <a:pt x="1338" y="0"/>
                    <a:pt x="1343" y="0"/>
                  </a:cubicBezTo>
                  <a:cubicBezTo>
                    <a:pt x="1432" y="1"/>
                    <a:pt x="1488" y="46"/>
                    <a:pt x="1487" y="116"/>
                  </a:cubicBezTo>
                  <a:cubicBezTo>
                    <a:pt x="1487" y="187"/>
                    <a:pt x="1432" y="230"/>
                    <a:pt x="1342" y="230"/>
                  </a:cubicBezTo>
                  <a:cubicBezTo>
                    <a:pt x="1143" y="231"/>
                    <a:pt x="944" y="231"/>
                    <a:pt x="744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37"/>
            <p:cNvSpPr>
              <a:spLocks/>
            </p:cNvSpPr>
            <p:nvPr/>
          </p:nvSpPr>
          <p:spPr bwMode="auto">
            <a:xfrm>
              <a:off x="5217" y="1951"/>
              <a:ext cx="135" cy="20"/>
            </a:xfrm>
            <a:custGeom>
              <a:avLst/>
              <a:gdLst>
                <a:gd name="T0" fmla="*/ 744 w 1494"/>
                <a:gd name="T1" fmla="*/ 229 h 229"/>
                <a:gd name="T2" fmla="*/ 135 w 1494"/>
                <a:gd name="T3" fmla="*/ 229 h 229"/>
                <a:gd name="T4" fmla="*/ 1 w 1494"/>
                <a:gd name="T5" fmla="*/ 118 h 229"/>
                <a:gd name="T6" fmla="*/ 130 w 1494"/>
                <a:gd name="T7" fmla="*/ 1 h 229"/>
                <a:gd name="T8" fmla="*/ 1361 w 1494"/>
                <a:gd name="T9" fmla="*/ 1 h 229"/>
                <a:gd name="T10" fmla="*/ 1486 w 1494"/>
                <a:gd name="T11" fmla="*/ 98 h 229"/>
                <a:gd name="T12" fmla="*/ 1416 w 1494"/>
                <a:gd name="T13" fmla="*/ 219 h 229"/>
                <a:gd name="T14" fmla="*/ 1348 w 1494"/>
                <a:gd name="T15" fmla="*/ 228 h 229"/>
                <a:gd name="T16" fmla="*/ 744 w 1494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229">
                  <a:moveTo>
                    <a:pt x="744" y="229"/>
                  </a:moveTo>
                  <a:cubicBezTo>
                    <a:pt x="541" y="229"/>
                    <a:pt x="338" y="229"/>
                    <a:pt x="135" y="229"/>
                  </a:cubicBezTo>
                  <a:cubicBezTo>
                    <a:pt x="52" y="228"/>
                    <a:pt x="2" y="187"/>
                    <a:pt x="1" y="118"/>
                  </a:cubicBezTo>
                  <a:cubicBezTo>
                    <a:pt x="0" y="48"/>
                    <a:pt x="49" y="1"/>
                    <a:pt x="130" y="1"/>
                  </a:cubicBezTo>
                  <a:cubicBezTo>
                    <a:pt x="541" y="0"/>
                    <a:pt x="951" y="0"/>
                    <a:pt x="1361" y="1"/>
                  </a:cubicBezTo>
                  <a:cubicBezTo>
                    <a:pt x="1431" y="1"/>
                    <a:pt x="1476" y="39"/>
                    <a:pt x="1486" y="98"/>
                  </a:cubicBezTo>
                  <a:cubicBezTo>
                    <a:pt x="1494" y="148"/>
                    <a:pt x="1465" y="201"/>
                    <a:pt x="1416" y="219"/>
                  </a:cubicBezTo>
                  <a:cubicBezTo>
                    <a:pt x="1395" y="227"/>
                    <a:pt x="1371" y="228"/>
                    <a:pt x="1348" y="228"/>
                  </a:cubicBezTo>
                  <a:cubicBezTo>
                    <a:pt x="1147" y="229"/>
                    <a:pt x="946" y="229"/>
                    <a:pt x="74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38"/>
            <p:cNvSpPr>
              <a:spLocks/>
            </p:cNvSpPr>
            <p:nvPr/>
          </p:nvSpPr>
          <p:spPr bwMode="auto">
            <a:xfrm>
              <a:off x="5217" y="1992"/>
              <a:ext cx="135" cy="21"/>
            </a:xfrm>
            <a:custGeom>
              <a:avLst/>
              <a:gdLst>
                <a:gd name="T0" fmla="*/ 744 w 1498"/>
                <a:gd name="T1" fmla="*/ 229 h 230"/>
                <a:gd name="T2" fmla="*/ 158 w 1498"/>
                <a:gd name="T3" fmla="*/ 228 h 230"/>
                <a:gd name="T4" fmla="*/ 88 w 1498"/>
                <a:gd name="T5" fmla="*/ 223 h 230"/>
                <a:gd name="T6" fmla="*/ 2 w 1498"/>
                <a:gd name="T7" fmla="*/ 109 h 230"/>
                <a:gd name="T8" fmla="*/ 99 w 1498"/>
                <a:gd name="T9" fmla="*/ 2 h 230"/>
                <a:gd name="T10" fmla="*/ 133 w 1498"/>
                <a:gd name="T11" fmla="*/ 0 h 230"/>
                <a:gd name="T12" fmla="*/ 1358 w 1498"/>
                <a:gd name="T13" fmla="*/ 0 h 230"/>
                <a:gd name="T14" fmla="*/ 1480 w 1498"/>
                <a:gd name="T15" fmla="*/ 77 h 230"/>
                <a:gd name="T16" fmla="*/ 1449 w 1498"/>
                <a:gd name="T17" fmla="*/ 196 h 230"/>
                <a:gd name="T18" fmla="*/ 1341 w 1498"/>
                <a:gd name="T19" fmla="*/ 227 h 230"/>
                <a:gd name="T20" fmla="*/ 744 w 1498"/>
                <a:gd name="T21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8" h="230">
                  <a:moveTo>
                    <a:pt x="744" y="229"/>
                  </a:moveTo>
                  <a:cubicBezTo>
                    <a:pt x="548" y="229"/>
                    <a:pt x="353" y="229"/>
                    <a:pt x="158" y="228"/>
                  </a:cubicBezTo>
                  <a:cubicBezTo>
                    <a:pt x="135" y="228"/>
                    <a:pt x="111" y="228"/>
                    <a:pt x="88" y="223"/>
                  </a:cubicBezTo>
                  <a:cubicBezTo>
                    <a:pt x="34" y="212"/>
                    <a:pt x="0" y="164"/>
                    <a:pt x="2" y="109"/>
                  </a:cubicBezTo>
                  <a:cubicBezTo>
                    <a:pt x="4" y="54"/>
                    <a:pt x="44" y="9"/>
                    <a:pt x="99" y="2"/>
                  </a:cubicBezTo>
                  <a:cubicBezTo>
                    <a:pt x="110" y="0"/>
                    <a:pt x="122" y="0"/>
                    <a:pt x="133" y="0"/>
                  </a:cubicBezTo>
                  <a:cubicBezTo>
                    <a:pt x="541" y="0"/>
                    <a:pt x="950" y="1"/>
                    <a:pt x="1358" y="0"/>
                  </a:cubicBezTo>
                  <a:cubicBezTo>
                    <a:pt x="1416" y="0"/>
                    <a:pt x="1459" y="20"/>
                    <a:pt x="1480" y="77"/>
                  </a:cubicBezTo>
                  <a:cubicBezTo>
                    <a:pt x="1498" y="124"/>
                    <a:pt x="1488" y="170"/>
                    <a:pt x="1449" y="196"/>
                  </a:cubicBezTo>
                  <a:cubicBezTo>
                    <a:pt x="1419" y="216"/>
                    <a:pt x="1378" y="227"/>
                    <a:pt x="1341" y="227"/>
                  </a:cubicBezTo>
                  <a:cubicBezTo>
                    <a:pt x="1142" y="230"/>
                    <a:pt x="943" y="229"/>
                    <a:pt x="74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39"/>
            <p:cNvSpPr>
              <a:spLocks/>
            </p:cNvSpPr>
            <p:nvPr/>
          </p:nvSpPr>
          <p:spPr bwMode="auto">
            <a:xfrm>
              <a:off x="5217" y="1868"/>
              <a:ext cx="134" cy="21"/>
            </a:xfrm>
            <a:custGeom>
              <a:avLst/>
              <a:gdLst>
                <a:gd name="T0" fmla="*/ 738 w 1488"/>
                <a:gd name="T1" fmla="*/ 228 h 229"/>
                <a:gd name="T2" fmla="*/ 129 w 1488"/>
                <a:gd name="T3" fmla="*/ 227 h 229"/>
                <a:gd name="T4" fmla="*/ 1 w 1488"/>
                <a:gd name="T5" fmla="*/ 116 h 229"/>
                <a:gd name="T6" fmla="*/ 96 w 1488"/>
                <a:gd name="T7" fmla="*/ 2 h 229"/>
                <a:gd name="T8" fmla="*/ 160 w 1488"/>
                <a:gd name="T9" fmla="*/ 0 h 229"/>
                <a:gd name="T10" fmla="*/ 1326 w 1488"/>
                <a:gd name="T11" fmla="*/ 0 h 229"/>
                <a:gd name="T12" fmla="*/ 1361 w 1488"/>
                <a:gd name="T13" fmla="*/ 0 h 229"/>
                <a:gd name="T14" fmla="*/ 1487 w 1488"/>
                <a:gd name="T15" fmla="*/ 115 h 229"/>
                <a:gd name="T16" fmla="*/ 1359 w 1488"/>
                <a:gd name="T17" fmla="*/ 227 h 229"/>
                <a:gd name="T18" fmla="*/ 1022 w 1488"/>
                <a:gd name="T19" fmla="*/ 228 h 229"/>
                <a:gd name="T20" fmla="*/ 738 w 1488"/>
                <a:gd name="T21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8" h="229">
                  <a:moveTo>
                    <a:pt x="738" y="228"/>
                  </a:moveTo>
                  <a:cubicBezTo>
                    <a:pt x="535" y="228"/>
                    <a:pt x="332" y="228"/>
                    <a:pt x="129" y="227"/>
                  </a:cubicBezTo>
                  <a:cubicBezTo>
                    <a:pt x="50" y="227"/>
                    <a:pt x="2" y="183"/>
                    <a:pt x="1" y="116"/>
                  </a:cubicBezTo>
                  <a:cubicBezTo>
                    <a:pt x="0" y="58"/>
                    <a:pt x="39" y="10"/>
                    <a:pt x="96" y="2"/>
                  </a:cubicBezTo>
                  <a:cubicBezTo>
                    <a:pt x="117" y="0"/>
                    <a:pt x="139" y="0"/>
                    <a:pt x="160" y="0"/>
                  </a:cubicBezTo>
                  <a:cubicBezTo>
                    <a:pt x="549" y="0"/>
                    <a:pt x="938" y="0"/>
                    <a:pt x="1326" y="0"/>
                  </a:cubicBezTo>
                  <a:cubicBezTo>
                    <a:pt x="1338" y="0"/>
                    <a:pt x="1350" y="0"/>
                    <a:pt x="1361" y="0"/>
                  </a:cubicBezTo>
                  <a:cubicBezTo>
                    <a:pt x="1438" y="3"/>
                    <a:pt x="1488" y="49"/>
                    <a:pt x="1487" y="115"/>
                  </a:cubicBezTo>
                  <a:cubicBezTo>
                    <a:pt x="1487" y="181"/>
                    <a:pt x="1437" y="226"/>
                    <a:pt x="1359" y="227"/>
                  </a:cubicBezTo>
                  <a:cubicBezTo>
                    <a:pt x="1247" y="229"/>
                    <a:pt x="1135" y="228"/>
                    <a:pt x="1022" y="228"/>
                  </a:cubicBezTo>
                  <a:cubicBezTo>
                    <a:pt x="928" y="228"/>
                    <a:pt x="833" y="228"/>
                    <a:pt x="738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26" name="Group 142"/>
          <p:cNvGrpSpPr>
            <a:grpSpLocks noChangeAspect="1"/>
          </p:cNvGrpSpPr>
          <p:nvPr/>
        </p:nvGrpSpPr>
        <p:grpSpPr bwMode="auto">
          <a:xfrm>
            <a:off x="10980739" y="2962275"/>
            <a:ext cx="720725" cy="719137"/>
            <a:chOff x="5847" y="1791"/>
            <a:chExt cx="454" cy="453"/>
          </a:xfrm>
          <a:solidFill>
            <a:schemeClr val="accent2"/>
          </a:solidFill>
        </p:grpSpPr>
        <p:sp>
          <p:nvSpPr>
            <p:cNvPr id="1128" name="Freeform 143"/>
            <p:cNvSpPr>
              <a:spLocks noEditPoints="1"/>
            </p:cNvSpPr>
            <p:nvPr/>
          </p:nvSpPr>
          <p:spPr bwMode="auto">
            <a:xfrm>
              <a:off x="5847" y="1791"/>
              <a:ext cx="454" cy="453"/>
            </a:xfrm>
            <a:custGeom>
              <a:avLst/>
              <a:gdLst>
                <a:gd name="T0" fmla="*/ 221 w 5106"/>
                <a:gd name="T1" fmla="*/ 4149 h 5106"/>
                <a:gd name="T2" fmla="*/ 330 w 5106"/>
                <a:gd name="T3" fmla="*/ 1444 h 5106"/>
                <a:gd name="T4" fmla="*/ 111 w 5106"/>
                <a:gd name="T5" fmla="*/ 1331 h 5106"/>
                <a:gd name="T6" fmla="*/ 248 w 5106"/>
                <a:gd name="T7" fmla="*/ 778 h 5106"/>
                <a:gd name="T8" fmla="*/ 1218 w 5106"/>
                <a:gd name="T9" fmla="*/ 778 h 5106"/>
                <a:gd name="T10" fmla="*/ 1124 w 5106"/>
                <a:gd name="T11" fmla="*/ 667 h 5106"/>
                <a:gd name="T12" fmla="*/ 998 w 5106"/>
                <a:gd name="T13" fmla="*/ 130 h 5106"/>
                <a:gd name="T14" fmla="*/ 1369 w 5106"/>
                <a:gd name="T15" fmla="*/ 1 h 5106"/>
                <a:gd name="T16" fmla="*/ 4065 w 5106"/>
                <a:gd name="T17" fmla="*/ 32 h 5106"/>
                <a:gd name="T18" fmla="*/ 4107 w 5106"/>
                <a:gd name="T19" fmla="*/ 531 h 5106"/>
                <a:gd name="T20" fmla="*/ 3887 w 5106"/>
                <a:gd name="T21" fmla="*/ 668 h 5106"/>
                <a:gd name="T22" fmla="*/ 3955 w 5106"/>
                <a:gd name="T23" fmla="*/ 778 h 5106"/>
                <a:gd name="T24" fmla="*/ 4995 w 5106"/>
                <a:gd name="T25" fmla="*/ 932 h 5106"/>
                <a:gd name="T26" fmla="*/ 4843 w 5106"/>
                <a:gd name="T27" fmla="*/ 1444 h 5106"/>
                <a:gd name="T28" fmla="*/ 4777 w 5106"/>
                <a:gd name="T29" fmla="*/ 3992 h 5106"/>
                <a:gd name="T30" fmla="*/ 4884 w 5106"/>
                <a:gd name="T31" fmla="*/ 4440 h 5106"/>
                <a:gd name="T32" fmla="*/ 5104 w 5106"/>
                <a:gd name="T33" fmla="*/ 4562 h 5106"/>
                <a:gd name="T34" fmla="*/ 4981 w 5106"/>
                <a:gd name="T35" fmla="*/ 5106 h 5106"/>
                <a:gd name="T36" fmla="*/ 168 w 5106"/>
                <a:gd name="T37" fmla="*/ 5106 h 5106"/>
                <a:gd name="T38" fmla="*/ 3 w 5106"/>
                <a:gd name="T39" fmla="*/ 5006 h 5106"/>
                <a:gd name="T40" fmla="*/ 109 w 5106"/>
                <a:gd name="T41" fmla="*/ 4441 h 5106"/>
                <a:gd name="T42" fmla="*/ 1448 w 5106"/>
                <a:gd name="T43" fmla="*/ 671 h 5106"/>
                <a:gd name="T44" fmla="*/ 3658 w 5106"/>
                <a:gd name="T45" fmla="*/ 3993 h 5106"/>
                <a:gd name="T46" fmla="*/ 1448 w 5106"/>
                <a:gd name="T47" fmla="*/ 671 h 5106"/>
                <a:gd name="T48" fmla="*/ 1218 w 5106"/>
                <a:gd name="T49" fmla="*/ 1448 h 5106"/>
                <a:gd name="T50" fmla="*/ 559 w 5106"/>
                <a:gd name="T51" fmla="*/ 3994 h 5106"/>
                <a:gd name="T52" fmla="*/ 3888 w 5106"/>
                <a:gd name="T53" fmla="*/ 1448 h 5106"/>
                <a:gd name="T54" fmla="*/ 4545 w 5106"/>
                <a:gd name="T55" fmla="*/ 3993 h 5106"/>
                <a:gd name="T56" fmla="*/ 3888 w 5106"/>
                <a:gd name="T57" fmla="*/ 1448 h 5106"/>
                <a:gd name="T58" fmla="*/ 226 w 5106"/>
                <a:gd name="T59" fmla="*/ 4665 h 5106"/>
                <a:gd name="T60" fmla="*/ 4881 w 5106"/>
                <a:gd name="T61" fmla="*/ 4882 h 5106"/>
                <a:gd name="T62" fmla="*/ 4658 w 5106"/>
                <a:gd name="T63" fmla="*/ 4223 h 5106"/>
                <a:gd name="T64" fmla="*/ 447 w 5106"/>
                <a:gd name="T65" fmla="*/ 4437 h 5106"/>
                <a:gd name="T66" fmla="*/ 4658 w 5106"/>
                <a:gd name="T67" fmla="*/ 4223 h 5106"/>
                <a:gd name="T68" fmla="*/ 1225 w 5106"/>
                <a:gd name="T69" fmla="*/ 226 h 5106"/>
                <a:gd name="T70" fmla="*/ 3882 w 5106"/>
                <a:gd name="T71" fmla="*/ 442 h 5106"/>
                <a:gd name="T72" fmla="*/ 337 w 5106"/>
                <a:gd name="T73" fmla="*/ 1001 h 5106"/>
                <a:gd name="T74" fmla="*/ 1218 w 5106"/>
                <a:gd name="T75" fmla="*/ 1219 h 5106"/>
                <a:gd name="T76" fmla="*/ 337 w 5106"/>
                <a:gd name="T77" fmla="*/ 1001 h 5106"/>
                <a:gd name="T78" fmla="*/ 4767 w 5106"/>
                <a:gd name="T79" fmla="*/ 1003 h 5106"/>
                <a:gd name="T80" fmla="*/ 3887 w 5106"/>
                <a:gd name="T81" fmla="*/ 1220 h 5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6" h="5106">
                  <a:moveTo>
                    <a:pt x="221" y="4440"/>
                  </a:moveTo>
                  <a:cubicBezTo>
                    <a:pt x="221" y="4339"/>
                    <a:pt x="221" y="4244"/>
                    <a:pt x="221" y="4149"/>
                  </a:cubicBezTo>
                  <a:cubicBezTo>
                    <a:pt x="221" y="4050"/>
                    <a:pt x="238" y="4026"/>
                    <a:pt x="330" y="3990"/>
                  </a:cubicBezTo>
                  <a:cubicBezTo>
                    <a:pt x="330" y="3144"/>
                    <a:pt x="330" y="2297"/>
                    <a:pt x="330" y="1444"/>
                  </a:cubicBezTo>
                  <a:cubicBezTo>
                    <a:pt x="294" y="1444"/>
                    <a:pt x="260" y="1445"/>
                    <a:pt x="227" y="1443"/>
                  </a:cubicBezTo>
                  <a:cubicBezTo>
                    <a:pt x="155" y="1439"/>
                    <a:pt x="113" y="1401"/>
                    <a:pt x="111" y="1331"/>
                  </a:cubicBezTo>
                  <a:cubicBezTo>
                    <a:pt x="109" y="1185"/>
                    <a:pt x="108" y="1038"/>
                    <a:pt x="111" y="892"/>
                  </a:cubicBezTo>
                  <a:cubicBezTo>
                    <a:pt x="113" y="814"/>
                    <a:pt x="159" y="778"/>
                    <a:pt x="248" y="778"/>
                  </a:cubicBezTo>
                  <a:cubicBezTo>
                    <a:pt x="549" y="777"/>
                    <a:pt x="850" y="778"/>
                    <a:pt x="1150" y="778"/>
                  </a:cubicBezTo>
                  <a:cubicBezTo>
                    <a:pt x="1172" y="778"/>
                    <a:pt x="1194" y="778"/>
                    <a:pt x="1218" y="778"/>
                  </a:cubicBezTo>
                  <a:cubicBezTo>
                    <a:pt x="1218" y="739"/>
                    <a:pt x="1218" y="708"/>
                    <a:pt x="1218" y="667"/>
                  </a:cubicBezTo>
                  <a:cubicBezTo>
                    <a:pt x="1186" y="667"/>
                    <a:pt x="1155" y="668"/>
                    <a:pt x="1124" y="667"/>
                  </a:cubicBezTo>
                  <a:cubicBezTo>
                    <a:pt x="1041" y="665"/>
                    <a:pt x="999" y="623"/>
                    <a:pt x="998" y="541"/>
                  </a:cubicBezTo>
                  <a:cubicBezTo>
                    <a:pt x="997" y="404"/>
                    <a:pt x="997" y="267"/>
                    <a:pt x="998" y="130"/>
                  </a:cubicBezTo>
                  <a:cubicBezTo>
                    <a:pt x="999" y="44"/>
                    <a:pt x="1039" y="3"/>
                    <a:pt x="1127" y="2"/>
                  </a:cubicBezTo>
                  <a:cubicBezTo>
                    <a:pt x="1208" y="0"/>
                    <a:pt x="1288" y="1"/>
                    <a:pt x="1369" y="1"/>
                  </a:cubicBezTo>
                  <a:cubicBezTo>
                    <a:pt x="2230" y="1"/>
                    <a:pt x="3090" y="1"/>
                    <a:pt x="3950" y="3"/>
                  </a:cubicBezTo>
                  <a:cubicBezTo>
                    <a:pt x="3989" y="3"/>
                    <a:pt x="4036" y="10"/>
                    <a:pt x="4065" y="32"/>
                  </a:cubicBezTo>
                  <a:cubicBezTo>
                    <a:pt x="4090" y="51"/>
                    <a:pt x="4104" y="96"/>
                    <a:pt x="4105" y="131"/>
                  </a:cubicBezTo>
                  <a:cubicBezTo>
                    <a:pt x="4109" y="264"/>
                    <a:pt x="4107" y="397"/>
                    <a:pt x="4107" y="531"/>
                  </a:cubicBezTo>
                  <a:cubicBezTo>
                    <a:pt x="4106" y="626"/>
                    <a:pt x="4065" y="666"/>
                    <a:pt x="3968" y="667"/>
                  </a:cubicBezTo>
                  <a:cubicBezTo>
                    <a:pt x="3943" y="668"/>
                    <a:pt x="3917" y="668"/>
                    <a:pt x="3887" y="668"/>
                  </a:cubicBezTo>
                  <a:cubicBezTo>
                    <a:pt x="3887" y="705"/>
                    <a:pt x="3887" y="738"/>
                    <a:pt x="3887" y="778"/>
                  </a:cubicBezTo>
                  <a:cubicBezTo>
                    <a:pt x="3911" y="778"/>
                    <a:pt x="3933" y="778"/>
                    <a:pt x="3955" y="778"/>
                  </a:cubicBezTo>
                  <a:cubicBezTo>
                    <a:pt x="4250" y="778"/>
                    <a:pt x="4545" y="778"/>
                    <a:pt x="4840" y="778"/>
                  </a:cubicBezTo>
                  <a:cubicBezTo>
                    <a:pt x="4959" y="778"/>
                    <a:pt x="4995" y="813"/>
                    <a:pt x="4995" y="932"/>
                  </a:cubicBezTo>
                  <a:cubicBezTo>
                    <a:pt x="4995" y="1052"/>
                    <a:pt x="4995" y="1172"/>
                    <a:pt x="4995" y="1293"/>
                  </a:cubicBezTo>
                  <a:cubicBezTo>
                    <a:pt x="4994" y="1407"/>
                    <a:pt x="4958" y="1443"/>
                    <a:pt x="4843" y="1444"/>
                  </a:cubicBezTo>
                  <a:cubicBezTo>
                    <a:pt x="4822" y="1444"/>
                    <a:pt x="4802" y="1444"/>
                    <a:pt x="4777" y="1444"/>
                  </a:cubicBezTo>
                  <a:cubicBezTo>
                    <a:pt x="4777" y="2295"/>
                    <a:pt x="4777" y="3143"/>
                    <a:pt x="4777" y="3992"/>
                  </a:cubicBezTo>
                  <a:cubicBezTo>
                    <a:pt x="4866" y="4024"/>
                    <a:pt x="4884" y="4050"/>
                    <a:pt x="4884" y="4150"/>
                  </a:cubicBezTo>
                  <a:cubicBezTo>
                    <a:pt x="4884" y="4243"/>
                    <a:pt x="4884" y="4337"/>
                    <a:pt x="4884" y="4440"/>
                  </a:cubicBezTo>
                  <a:cubicBezTo>
                    <a:pt x="4918" y="4440"/>
                    <a:pt x="4949" y="4439"/>
                    <a:pt x="4980" y="4440"/>
                  </a:cubicBezTo>
                  <a:cubicBezTo>
                    <a:pt x="5061" y="4443"/>
                    <a:pt x="5103" y="4482"/>
                    <a:pt x="5104" y="4562"/>
                  </a:cubicBezTo>
                  <a:cubicBezTo>
                    <a:pt x="5106" y="4703"/>
                    <a:pt x="5106" y="4843"/>
                    <a:pt x="5104" y="4984"/>
                  </a:cubicBezTo>
                  <a:cubicBezTo>
                    <a:pt x="5103" y="5065"/>
                    <a:pt x="5062" y="5103"/>
                    <a:pt x="4981" y="5106"/>
                  </a:cubicBezTo>
                  <a:cubicBezTo>
                    <a:pt x="4966" y="5106"/>
                    <a:pt x="4951" y="5106"/>
                    <a:pt x="4936" y="5106"/>
                  </a:cubicBezTo>
                  <a:cubicBezTo>
                    <a:pt x="3346" y="5106"/>
                    <a:pt x="1757" y="5106"/>
                    <a:pt x="168" y="5106"/>
                  </a:cubicBezTo>
                  <a:cubicBezTo>
                    <a:pt x="146" y="5106"/>
                    <a:pt x="123" y="5106"/>
                    <a:pt x="101" y="5104"/>
                  </a:cubicBezTo>
                  <a:cubicBezTo>
                    <a:pt x="44" y="5097"/>
                    <a:pt x="4" y="5062"/>
                    <a:pt x="3" y="5006"/>
                  </a:cubicBezTo>
                  <a:cubicBezTo>
                    <a:pt x="0" y="4852"/>
                    <a:pt x="0" y="4698"/>
                    <a:pt x="3" y="4544"/>
                  </a:cubicBezTo>
                  <a:cubicBezTo>
                    <a:pt x="4" y="4483"/>
                    <a:pt x="46" y="4446"/>
                    <a:pt x="109" y="4441"/>
                  </a:cubicBezTo>
                  <a:cubicBezTo>
                    <a:pt x="144" y="4438"/>
                    <a:pt x="179" y="4440"/>
                    <a:pt x="221" y="4440"/>
                  </a:cubicBezTo>
                  <a:close/>
                  <a:moveTo>
                    <a:pt x="1448" y="671"/>
                  </a:moveTo>
                  <a:cubicBezTo>
                    <a:pt x="1448" y="1781"/>
                    <a:pt x="1448" y="2887"/>
                    <a:pt x="1448" y="3993"/>
                  </a:cubicBezTo>
                  <a:cubicBezTo>
                    <a:pt x="2187" y="3993"/>
                    <a:pt x="2923" y="3993"/>
                    <a:pt x="3658" y="3993"/>
                  </a:cubicBezTo>
                  <a:cubicBezTo>
                    <a:pt x="3658" y="2884"/>
                    <a:pt x="3658" y="1779"/>
                    <a:pt x="3658" y="671"/>
                  </a:cubicBezTo>
                  <a:cubicBezTo>
                    <a:pt x="2919" y="671"/>
                    <a:pt x="2185" y="671"/>
                    <a:pt x="1448" y="671"/>
                  </a:cubicBezTo>
                  <a:close/>
                  <a:moveTo>
                    <a:pt x="1218" y="3994"/>
                  </a:moveTo>
                  <a:cubicBezTo>
                    <a:pt x="1218" y="3143"/>
                    <a:pt x="1218" y="2297"/>
                    <a:pt x="1218" y="1448"/>
                  </a:cubicBezTo>
                  <a:cubicBezTo>
                    <a:pt x="997" y="1448"/>
                    <a:pt x="778" y="1448"/>
                    <a:pt x="559" y="1448"/>
                  </a:cubicBezTo>
                  <a:cubicBezTo>
                    <a:pt x="559" y="2299"/>
                    <a:pt x="559" y="3145"/>
                    <a:pt x="559" y="3994"/>
                  </a:cubicBezTo>
                  <a:cubicBezTo>
                    <a:pt x="779" y="3994"/>
                    <a:pt x="996" y="3994"/>
                    <a:pt x="1218" y="3994"/>
                  </a:cubicBezTo>
                  <a:close/>
                  <a:moveTo>
                    <a:pt x="3888" y="1448"/>
                  </a:moveTo>
                  <a:cubicBezTo>
                    <a:pt x="3888" y="2299"/>
                    <a:pt x="3888" y="3146"/>
                    <a:pt x="3888" y="3993"/>
                  </a:cubicBezTo>
                  <a:cubicBezTo>
                    <a:pt x="4109" y="3993"/>
                    <a:pt x="4326" y="3993"/>
                    <a:pt x="4545" y="3993"/>
                  </a:cubicBezTo>
                  <a:cubicBezTo>
                    <a:pt x="4545" y="3143"/>
                    <a:pt x="4545" y="2296"/>
                    <a:pt x="4545" y="1448"/>
                  </a:cubicBezTo>
                  <a:cubicBezTo>
                    <a:pt x="4324" y="1448"/>
                    <a:pt x="4107" y="1448"/>
                    <a:pt x="3888" y="1448"/>
                  </a:cubicBezTo>
                  <a:close/>
                  <a:moveTo>
                    <a:pt x="4881" y="4665"/>
                  </a:moveTo>
                  <a:cubicBezTo>
                    <a:pt x="3328" y="4665"/>
                    <a:pt x="1777" y="4665"/>
                    <a:pt x="226" y="4665"/>
                  </a:cubicBezTo>
                  <a:cubicBezTo>
                    <a:pt x="226" y="4739"/>
                    <a:pt x="226" y="4811"/>
                    <a:pt x="226" y="4882"/>
                  </a:cubicBezTo>
                  <a:cubicBezTo>
                    <a:pt x="1780" y="4882"/>
                    <a:pt x="3329" y="4882"/>
                    <a:pt x="4881" y="4882"/>
                  </a:cubicBezTo>
                  <a:cubicBezTo>
                    <a:pt x="4881" y="4809"/>
                    <a:pt x="4881" y="4738"/>
                    <a:pt x="4881" y="4665"/>
                  </a:cubicBezTo>
                  <a:close/>
                  <a:moveTo>
                    <a:pt x="4658" y="4223"/>
                  </a:moveTo>
                  <a:cubicBezTo>
                    <a:pt x="3251" y="4223"/>
                    <a:pt x="1850" y="4223"/>
                    <a:pt x="447" y="4223"/>
                  </a:cubicBezTo>
                  <a:cubicBezTo>
                    <a:pt x="447" y="4296"/>
                    <a:pt x="447" y="4365"/>
                    <a:pt x="447" y="4437"/>
                  </a:cubicBezTo>
                  <a:cubicBezTo>
                    <a:pt x="1852" y="4437"/>
                    <a:pt x="3253" y="4437"/>
                    <a:pt x="4658" y="4437"/>
                  </a:cubicBezTo>
                  <a:cubicBezTo>
                    <a:pt x="4658" y="4365"/>
                    <a:pt x="4658" y="4296"/>
                    <a:pt x="4658" y="4223"/>
                  </a:cubicBezTo>
                  <a:close/>
                  <a:moveTo>
                    <a:pt x="3882" y="226"/>
                  </a:moveTo>
                  <a:cubicBezTo>
                    <a:pt x="2992" y="226"/>
                    <a:pt x="2108" y="226"/>
                    <a:pt x="1225" y="226"/>
                  </a:cubicBezTo>
                  <a:cubicBezTo>
                    <a:pt x="1225" y="301"/>
                    <a:pt x="1225" y="371"/>
                    <a:pt x="1225" y="442"/>
                  </a:cubicBezTo>
                  <a:cubicBezTo>
                    <a:pt x="2113" y="442"/>
                    <a:pt x="2996" y="442"/>
                    <a:pt x="3882" y="442"/>
                  </a:cubicBezTo>
                  <a:cubicBezTo>
                    <a:pt x="3882" y="368"/>
                    <a:pt x="3882" y="299"/>
                    <a:pt x="3882" y="226"/>
                  </a:cubicBezTo>
                  <a:close/>
                  <a:moveTo>
                    <a:pt x="337" y="1001"/>
                  </a:moveTo>
                  <a:cubicBezTo>
                    <a:pt x="337" y="1074"/>
                    <a:pt x="337" y="1147"/>
                    <a:pt x="337" y="1219"/>
                  </a:cubicBezTo>
                  <a:cubicBezTo>
                    <a:pt x="633" y="1219"/>
                    <a:pt x="925" y="1219"/>
                    <a:pt x="1218" y="1219"/>
                  </a:cubicBezTo>
                  <a:cubicBezTo>
                    <a:pt x="1218" y="1144"/>
                    <a:pt x="1218" y="1074"/>
                    <a:pt x="1218" y="1001"/>
                  </a:cubicBezTo>
                  <a:cubicBezTo>
                    <a:pt x="923" y="1001"/>
                    <a:pt x="633" y="1001"/>
                    <a:pt x="337" y="1001"/>
                  </a:cubicBezTo>
                  <a:close/>
                  <a:moveTo>
                    <a:pt x="4767" y="1220"/>
                  </a:moveTo>
                  <a:cubicBezTo>
                    <a:pt x="4767" y="1148"/>
                    <a:pt x="4767" y="1075"/>
                    <a:pt x="4767" y="1003"/>
                  </a:cubicBezTo>
                  <a:cubicBezTo>
                    <a:pt x="4471" y="1003"/>
                    <a:pt x="4180" y="1003"/>
                    <a:pt x="3887" y="1003"/>
                  </a:cubicBezTo>
                  <a:cubicBezTo>
                    <a:pt x="3887" y="1077"/>
                    <a:pt x="3887" y="1148"/>
                    <a:pt x="3887" y="1220"/>
                  </a:cubicBezTo>
                  <a:cubicBezTo>
                    <a:pt x="4181" y="1220"/>
                    <a:pt x="4472" y="1220"/>
                    <a:pt x="4767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44"/>
            <p:cNvSpPr>
              <a:spLocks noEditPoints="1"/>
            </p:cNvSpPr>
            <p:nvPr/>
          </p:nvSpPr>
          <p:spPr bwMode="auto">
            <a:xfrm>
              <a:off x="6005" y="1879"/>
              <a:ext cx="59" cy="60"/>
            </a:xfrm>
            <a:custGeom>
              <a:avLst/>
              <a:gdLst>
                <a:gd name="T0" fmla="*/ 327 w 667"/>
                <a:gd name="T1" fmla="*/ 667 h 667"/>
                <a:gd name="T2" fmla="*/ 119 w 667"/>
                <a:gd name="T3" fmla="*/ 666 h 667"/>
                <a:gd name="T4" fmla="*/ 2 w 667"/>
                <a:gd name="T5" fmla="*/ 551 h 667"/>
                <a:gd name="T6" fmla="*/ 2 w 667"/>
                <a:gd name="T7" fmla="*/ 118 h 667"/>
                <a:gd name="T8" fmla="*/ 119 w 667"/>
                <a:gd name="T9" fmla="*/ 2 h 667"/>
                <a:gd name="T10" fmla="*/ 552 w 667"/>
                <a:gd name="T11" fmla="*/ 2 h 667"/>
                <a:gd name="T12" fmla="*/ 666 w 667"/>
                <a:gd name="T13" fmla="*/ 121 h 667"/>
                <a:gd name="T14" fmla="*/ 666 w 667"/>
                <a:gd name="T15" fmla="*/ 548 h 667"/>
                <a:gd name="T16" fmla="*/ 547 w 667"/>
                <a:gd name="T17" fmla="*/ 666 h 667"/>
                <a:gd name="T18" fmla="*/ 327 w 667"/>
                <a:gd name="T19" fmla="*/ 667 h 667"/>
                <a:gd name="T20" fmla="*/ 440 w 667"/>
                <a:gd name="T21" fmla="*/ 443 h 667"/>
                <a:gd name="T22" fmla="*/ 440 w 667"/>
                <a:gd name="T23" fmla="*/ 228 h 667"/>
                <a:gd name="T24" fmla="*/ 228 w 667"/>
                <a:gd name="T25" fmla="*/ 228 h 667"/>
                <a:gd name="T26" fmla="*/ 228 w 667"/>
                <a:gd name="T27" fmla="*/ 443 h 667"/>
                <a:gd name="T28" fmla="*/ 440 w 667"/>
                <a:gd name="T29" fmla="*/ 44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667">
                  <a:moveTo>
                    <a:pt x="327" y="667"/>
                  </a:moveTo>
                  <a:cubicBezTo>
                    <a:pt x="258" y="667"/>
                    <a:pt x="189" y="667"/>
                    <a:pt x="119" y="666"/>
                  </a:cubicBezTo>
                  <a:cubicBezTo>
                    <a:pt x="47" y="665"/>
                    <a:pt x="3" y="623"/>
                    <a:pt x="2" y="551"/>
                  </a:cubicBezTo>
                  <a:cubicBezTo>
                    <a:pt x="0" y="407"/>
                    <a:pt x="0" y="263"/>
                    <a:pt x="2" y="118"/>
                  </a:cubicBezTo>
                  <a:cubicBezTo>
                    <a:pt x="3" y="47"/>
                    <a:pt x="47" y="3"/>
                    <a:pt x="119" y="2"/>
                  </a:cubicBezTo>
                  <a:cubicBezTo>
                    <a:pt x="263" y="0"/>
                    <a:pt x="408" y="0"/>
                    <a:pt x="552" y="2"/>
                  </a:cubicBezTo>
                  <a:cubicBezTo>
                    <a:pt x="624" y="3"/>
                    <a:pt x="666" y="48"/>
                    <a:pt x="666" y="121"/>
                  </a:cubicBezTo>
                  <a:cubicBezTo>
                    <a:pt x="667" y="263"/>
                    <a:pt x="667" y="406"/>
                    <a:pt x="666" y="548"/>
                  </a:cubicBezTo>
                  <a:cubicBezTo>
                    <a:pt x="666" y="625"/>
                    <a:pt x="624" y="665"/>
                    <a:pt x="547" y="666"/>
                  </a:cubicBezTo>
                  <a:cubicBezTo>
                    <a:pt x="474" y="667"/>
                    <a:pt x="401" y="667"/>
                    <a:pt x="327" y="667"/>
                  </a:cubicBezTo>
                  <a:close/>
                  <a:moveTo>
                    <a:pt x="440" y="443"/>
                  </a:moveTo>
                  <a:cubicBezTo>
                    <a:pt x="440" y="367"/>
                    <a:pt x="440" y="298"/>
                    <a:pt x="440" y="228"/>
                  </a:cubicBezTo>
                  <a:cubicBezTo>
                    <a:pt x="367" y="228"/>
                    <a:pt x="298" y="228"/>
                    <a:pt x="228" y="228"/>
                  </a:cubicBezTo>
                  <a:cubicBezTo>
                    <a:pt x="228" y="301"/>
                    <a:pt x="228" y="370"/>
                    <a:pt x="228" y="443"/>
                  </a:cubicBezTo>
                  <a:cubicBezTo>
                    <a:pt x="299" y="443"/>
                    <a:pt x="368" y="443"/>
                    <a:pt x="440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Freeform 145"/>
            <p:cNvSpPr>
              <a:spLocks noEditPoints="1"/>
            </p:cNvSpPr>
            <p:nvPr/>
          </p:nvSpPr>
          <p:spPr bwMode="auto">
            <a:xfrm>
              <a:off x="6084" y="1879"/>
              <a:ext cx="59" cy="60"/>
            </a:xfrm>
            <a:custGeom>
              <a:avLst/>
              <a:gdLst>
                <a:gd name="T0" fmla="*/ 333 w 667"/>
                <a:gd name="T1" fmla="*/ 667 h 667"/>
                <a:gd name="T2" fmla="*/ 125 w 667"/>
                <a:gd name="T3" fmla="*/ 666 h 667"/>
                <a:gd name="T4" fmla="*/ 1 w 667"/>
                <a:gd name="T5" fmla="*/ 546 h 667"/>
                <a:gd name="T6" fmla="*/ 1 w 667"/>
                <a:gd name="T7" fmla="*/ 125 h 667"/>
                <a:gd name="T8" fmla="*/ 123 w 667"/>
                <a:gd name="T9" fmla="*/ 2 h 667"/>
                <a:gd name="T10" fmla="*/ 545 w 667"/>
                <a:gd name="T11" fmla="*/ 2 h 667"/>
                <a:gd name="T12" fmla="*/ 666 w 667"/>
                <a:gd name="T13" fmla="*/ 126 h 667"/>
                <a:gd name="T14" fmla="*/ 666 w 667"/>
                <a:gd name="T15" fmla="*/ 542 h 667"/>
                <a:gd name="T16" fmla="*/ 541 w 667"/>
                <a:gd name="T17" fmla="*/ 666 h 667"/>
                <a:gd name="T18" fmla="*/ 333 w 667"/>
                <a:gd name="T19" fmla="*/ 667 h 667"/>
                <a:gd name="T20" fmla="*/ 226 w 667"/>
                <a:gd name="T21" fmla="*/ 442 h 667"/>
                <a:gd name="T22" fmla="*/ 439 w 667"/>
                <a:gd name="T23" fmla="*/ 442 h 667"/>
                <a:gd name="T24" fmla="*/ 439 w 667"/>
                <a:gd name="T25" fmla="*/ 229 h 667"/>
                <a:gd name="T26" fmla="*/ 226 w 667"/>
                <a:gd name="T27" fmla="*/ 229 h 667"/>
                <a:gd name="T28" fmla="*/ 226 w 667"/>
                <a:gd name="T29" fmla="*/ 442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667">
                  <a:moveTo>
                    <a:pt x="333" y="667"/>
                  </a:moveTo>
                  <a:cubicBezTo>
                    <a:pt x="263" y="667"/>
                    <a:pt x="194" y="667"/>
                    <a:pt x="125" y="666"/>
                  </a:cubicBezTo>
                  <a:cubicBezTo>
                    <a:pt x="43" y="666"/>
                    <a:pt x="2" y="626"/>
                    <a:pt x="1" y="546"/>
                  </a:cubicBezTo>
                  <a:cubicBezTo>
                    <a:pt x="0" y="406"/>
                    <a:pt x="0" y="265"/>
                    <a:pt x="1" y="125"/>
                  </a:cubicBezTo>
                  <a:cubicBezTo>
                    <a:pt x="2" y="46"/>
                    <a:pt x="44" y="2"/>
                    <a:pt x="123" y="2"/>
                  </a:cubicBezTo>
                  <a:cubicBezTo>
                    <a:pt x="264" y="0"/>
                    <a:pt x="404" y="0"/>
                    <a:pt x="545" y="2"/>
                  </a:cubicBezTo>
                  <a:cubicBezTo>
                    <a:pt x="623" y="2"/>
                    <a:pt x="666" y="47"/>
                    <a:pt x="666" y="126"/>
                  </a:cubicBezTo>
                  <a:cubicBezTo>
                    <a:pt x="667" y="265"/>
                    <a:pt x="667" y="403"/>
                    <a:pt x="666" y="542"/>
                  </a:cubicBezTo>
                  <a:cubicBezTo>
                    <a:pt x="666" y="625"/>
                    <a:pt x="624" y="666"/>
                    <a:pt x="541" y="666"/>
                  </a:cubicBezTo>
                  <a:cubicBezTo>
                    <a:pt x="471" y="667"/>
                    <a:pt x="402" y="667"/>
                    <a:pt x="333" y="667"/>
                  </a:cubicBezTo>
                  <a:close/>
                  <a:moveTo>
                    <a:pt x="226" y="442"/>
                  </a:moveTo>
                  <a:cubicBezTo>
                    <a:pt x="299" y="442"/>
                    <a:pt x="369" y="442"/>
                    <a:pt x="439" y="442"/>
                  </a:cubicBezTo>
                  <a:cubicBezTo>
                    <a:pt x="439" y="369"/>
                    <a:pt x="439" y="299"/>
                    <a:pt x="439" y="229"/>
                  </a:cubicBezTo>
                  <a:cubicBezTo>
                    <a:pt x="366" y="229"/>
                    <a:pt x="296" y="229"/>
                    <a:pt x="226" y="229"/>
                  </a:cubicBezTo>
                  <a:cubicBezTo>
                    <a:pt x="226" y="302"/>
                    <a:pt x="226" y="371"/>
                    <a:pt x="226" y="4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Freeform 146"/>
            <p:cNvSpPr>
              <a:spLocks noEditPoints="1"/>
            </p:cNvSpPr>
            <p:nvPr/>
          </p:nvSpPr>
          <p:spPr bwMode="auto">
            <a:xfrm>
              <a:off x="6005" y="1968"/>
              <a:ext cx="59" cy="60"/>
            </a:xfrm>
            <a:custGeom>
              <a:avLst/>
              <a:gdLst>
                <a:gd name="T0" fmla="*/ 337 w 667"/>
                <a:gd name="T1" fmla="*/ 1 h 668"/>
                <a:gd name="T2" fmla="*/ 551 w 667"/>
                <a:gd name="T3" fmla="*/ 1 h 668"/>
                <a:gd name="T4" fmla="*/ 666 w 667"/>
                <a:gd name="T5" fmla="*/ 117 h 668"/>
                <a:gd name="T6" fmla="*/ 666 w 667"/>
                <a:gd name="T7" fmla="*/ 550 h 668"/>
                <a:gd name="T8" fmla="*/ 554 w 667"/>
                <a:gd name="T9" fmla="*/ 665 h 668"/>
                <a:gd name="T10" fmla="*/ 115 w 667"/>
                <a:gd name="T11" fmla="*/ 666 h 668"/>
                <a:gd name="T12" fmla="*/ 2 w 667"/>
                <a:gd name="T13" fmla="*/ 551 h 668"/>
                <a:gd name="T14" fmla="*/ 2 w 667"/>
                <a:gd name="T15" fmla="*/ 112 h 668"/>
                <a:gd name="T16" fmla="*/ 117 w 667"/>
                <a:gd name="T17" fmla="*/ 1 h 668"/>
                <a:gd name="T18" fmla="*/ 337 w 667"/>
                <a:gd name="T19" fmla="*/ 1 h 668"/>
                <a:gd name="T20" fmla="*/ 442 w 667"/>
                <a:gd name="T21" fmla="*/ 225 h 668"/>
                <a:gd name="T22" fmla="*/ 228 w 667"/>
                <a:gd name="T23" fmla="*/ 225 h 668"/>
                <a:gd name="T24" fmla="*/ 228 w 667"/>
                <a:gd name="T25" fmla="*/ 439 h 668"/>
                <a:gd name="T26" fmla="*/ 442 w 667"/>
                <a:gd name="T27" fmla="*/ 439 h 668"/>
                <a:gd name="T28" fmla="*/ 442 w 667"/>
                <a:gd name="T29" fmla="*/ 225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668">
                  <a:moveTo>
                    <a:pt x="337" y="1"/>
                  </a:moveTo>
                  <a:cubicBezTo>
                    <a:pt x="408" y="1"/>
                    <a:pt x="479" y="0"/>
                    <a:pt x="551" y="1"/>
                  </a:cubicBezTo>
                  <a:cubicBezTo>
                    <a:pt x="624" y="3"/>
                    <a:pt x="666" y="44"/>
                    <a:pt x="666" y="117"/>
                  </a:cubicBezTo>
                  <a:cubicBezTo>
                    <a:pt x="667" y="262"/>
                    <a:pt x="667" y="406"/>
                    <a:pt x="666" y="550"/>
                  </a:cubicBezTo>
                  <a:cubicBezTo>
                    <a:pt x="665" y="619"/>
                    <a:pt x="623" y="664"/>
                    <a:pt x="554" y="665"/>
                  </a:cubicBezTo>
                  <a:cubicBezTo>
                    <a:pt x="408" y="668"/>
                    <a:pt x="262" y="668"/>
                    <a:pt x="115" y="666"/>
                  </a:cubicBezTo>
                  <a:cubicBezTo>
                    <a:pt x="47" y="664"/>
                    <a:pt x="3" y="619"/>
                    <a:pt x="2" y="551"/>
                  </a:cubicBezTo>
                  <a:cubicBezTo>
                    <a:pt x="0" y="405"/>
                    <a:pt x="0" y="259"/>
                    <a:pt x="2" y="112"/>
                  </a:cubicBezTo>
                  <a:cubicBezTo>
                    <a:pt x="3" y="44"/>
                    <a:pt x="48" y="3"/>
                    <a:pt x="117" y="1"/>
                  </a:cubicBezTo>
                  <a:cubicBezTo>
                    <a:pt x="191" y="0"/>
                    <a:pt x="264" y="1"/>
                    <a:pt x="337" y="1"/>
                  </a:cubicBezTo>
                  <a:close/>
                  <a:moveTo>
                    <a:pt x="442" y="225"/>
                  </a:moveTo>
                  <a:cubicBezTo>
                    <a:pt x="367" y="225"/>
                    <a:pt x="298" y="225"/>
                    <a:pt x="228" y="225"/>
                  </a:cubicBezTo>
                  <a:cubicBezTo>
                    <a:pt x="228" y="298"/>
                    <a:pt x="228" y="368"/>
                    <a:pt x="228" y="439"/>
                  </a:cubicBezTo>
                  <a:cubicBezTo>
                    <a:pt x="301" y="439"/>
                    <a:pt x="371" y="439"/>
                    <a:pt x="442" y="439"/>
                  </a:cubicBezTo>
                  <a:cubicBezTo>
                    <a:pt x="442" y="367"/>
                    <a:pt x="442" y="298"/>
                    <a:pt x="44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47"/>
            <p:cNvSpPr>
              <a:spLocks noEditPoints="1"/>
            </p:cNvSpPr>
            <p:nvPr/>
          </p:nvSpPr>
          <p:spPr bwMode="auto">
            <a:xfrm>
              <a:off x="6084" y="1968"/>
              <a:ext cx="59" cy="60"/>
            </a:xfrm>
            <a:custGeom>
              <a:avLst/>
              <a:gdLst>
                <a:gd name="T0" fmla="*/ 1 w 668"/>
                <a:gd name="T1" fmla="*/ 333 h 668"/>
                <a:gd name="T2" fmla="*/ 1 w 668"/>
                <a:gd name="T3" fmla="*/ 119 h 668"/>
                <a:gd name="T4" fmla="*/ 121 w 668"/>
                <a:gd name="T5" fmla="*/ 1 h 668"/>
                <a:gd name="T6" fmla="*/ 548 w 668"/>
                <a:gd name="T7" fmla="*/ 1 h 668"/>
                <a:gd name="T8" fmla="*/ 666 w 668"/>
                <a:gd name="T9" fmla="*/ 116 h 668"/>
                <a:gd name="T10" fmla="*/ 666 w 668"/>
                <a:gd name="T11" fmla="*/ 549 h 668"/>
                <a:gd name="T12" fmla="*/ 549 w 668"/>
                <a:gd name="T13" fmla="*/ 666 h 668"/>
                <a:gd name="T14" fmla="*/ 116 w 668"/>
                <a:gd name="T15" fmla="*/ 666 h 668"/>
                <a:gd name="T16" fmla="*/ 1 w 668"/>
                <a:gd name="T17" fmla="*/ 547 h 668"/>
                <a:gd name="T18" fmla="*/ 1 w 668"/>
                <a:gd name="T19" fmla="*/ 333 h 668"/>
                <a:gd name="T20" fmla="*/ 441 w 668"/>
                <a:gd name="T21" fmla="*/ 440 h 668"/>
                <a:gd name="T22" fmla="*/ 441 w 668"/>
                <a:gd name="T23" fmla="*/ 226 h 668"/>
                <a:gd name="T24" fmla="*/ 227 w 668"/>
                <a:gd name="T25" fmla="*/ 226 h 668"/>
                <a:gd name="T26" fmla="*/ 227 w 668"/>
                <a:gd name="T27" fmla="*/ 440 h 668"/>
                <a:gd name="T28" fmla="*/ 441 w 668"/>
                <a:gd name="T29" fmla="*/ 44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8" h="668">
                  <a:moveTo>
                    <a:pt x="1" y="333"/>
                  </a:moveTo>
                  <a:cubicBezTo>
                    <a:pt x="1" y="262"/>
                    <a:pt x="0" y="190"/>
                    <a:pt x="1" y="119"/>
                  </a:cubicBezTo>
                  <a:cubicBezTo>
                    <a:pt x="3" y="42"/>
                    <a:pt x="43" y="2"/>
                    <a:pt x="121" y="1"/>
                  </a:cubicBezTo>
                  <a:cubicBezTo>
                    <a:pt x="263" y="0"/>
                    <a:pt x="406" y="0"/>
                    <a:pt x="548" y="1"/>
                  </a:cubicBezTo>
                  <a:cubicBezTo>
                    <a:pt x="621" y="2"/>
                    <a:pt x="665" y="44"/>
                    <a:pt x="666" y="116"/>
                  </a:cubicBezTo>
                  <a:cubicBezTo>
                    <a:pt x="668" y="260"/>
                    <a:pt x="668" y="405"/>
                    <a:pt x="666" y="549"/>
                  </a:cubicBezTo>
                  <a:cubicBezTo>
                    <a:pt x="665" y="620"/>
                    <a:pt x="621" y="665"/>
                    <a:pt x="549" y="666"/>
                  </a:cubicBezTo>
                  <a:cubicBezTo>
                    <a:pt x="404" y="668"/>
                    <a:pt x="260" y="668"/>
                    <a:pt x="116" y="666"/>
                  </a:cubicBezTo>
                  <a:cubicBezTo>
                    <a:pt x="44" y="665"/>
                    <a:pt x="3" y="619"/>
                    <a:pt x="1" y="547"/>
                  </a:cubicBezTo>
                  <a:cubicBezTo>
                    <a:pt x="0" y="475"/>
                    <a:pt x="1" y="404"/>
                    <a:pt x="1" y="333"/>
                  </a:cubicBezTo>
                  <a:close/>
                  <a:moveTo>
                    <a:pt x="441" y="440"/>
                  </a:moveTo>
                  <a:cubicBezTo>
                    <a:pt x="441" y="365"/>
                    <a:pt x="441" y="297"/>
                    <a:pt x="441" y="226"/>
                  </a:cubicBezTo>
                  <a:cubicBezTo>
                    <a:pt x="368" y="226"/>
                    <a:pt x="298" y="226"/>
                    <a:pt x="227" y="226"/>
                  </a:cubicBezTo>
                  <a:cubicBezTo>
                    <a:pt x="227" y="299"/>
                    <a:pt x="227" y="369"/>
                    <a:pt x="227" y="440"/>
                  </a:cubicBezTo>
                  <a:cubicBezTo>
                    <a:pt x="300" y="440"/>
                    <a:pt x="368" y="440"/>
                    <a:pt x="441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Freeform 148"/>
            <p:cNvSpPr>
              <a:spLocks noEditPoints="1"/>
            </p:cNvSpPr>
            <p:nvPr/>
          </p:nvSpPr>
          <p:spPr bwMode="auto">
            <a:xfrm>
              <a:off x="6005" y="2057"/>
              <a:ext cx="59" cy="59"/>
            </a:xfrm>
            <a:custGeom>
              <a:avLst/>
              <a:gdLst>
                <a:gd name="T0" fmla="*/ 667 w 668"/>
                <a:gd name="T1" fmla="*/ 336 h 668"/>
                <a:gd name="T2" fmla="*/ 666 w 668"/>
                <a:gd name="T3" fmla="*/ 550 h 668"/>
                <a:gd name="T4" fmla="*/ 556 w 668"/>
                <a:gd name="T5" fmla="*/ 666 h 668"/>
                <a:gd name="T6" fmla="*/ 112 w 668"/>
                <a:gd name="T7" fmla="*/ 666 h 668"/>
                <a:gd name="T8" fmla="*/ 2 w 668"/>
                <a:gd name="T9" fmla="*/ 549 h 668"/>
                <a:gd name="T10" fmla="*/ 2 w 668"/>
                <a:gd name="T11" fmla="*/ 122 h 668"/>
                <a:gd name="T12" fmla="*/ 121 w 668"/>
                <a:gd name="T13" fmla="*/ 2 h 668"/>
                <a:gd name="T14" fmla="*/ 549 w 668"/>
                <a:gd name="T15" fmla="*/ 2 h 668"/>
                <a:gd name="T16" fmla="*/ 666 w 668"/>
                <a:gd name="T17" fmla="*/ 123 h 668"/>
                <a:gd name="T18" fmla="*/ 667 w 668"/>
                <a:gd name="T19" fmla="*/ 336 h 668"/>
                <a:gd name="T20" fmla="*/ 227 w 668"/>
                <a:gd name="T21" fmla="*/ 443 h 668"/>
                <a:gd name="T22" fmla="*/ 440 w 668"/>
                <a:gd name="T23" fmla="*/ 443 h 668"/>
                <a:gd name="T24" fmla="*/ 440 w 668"/>
                <a:gd name="T25" fmla="*/ 226 h 668"/>
                <a:gd name="T26" fmla="*/ 227 w 668"/>
                <a:gd name="T27" fmla="*/ 226 h 668"/>
                <a:gd name="T28" fmla="*/ 227 w 668"/>
                <a:gd name="T29" fmla="*/ 443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8" h="668">
                  <a:moveTo>
                    <a:pt x="667" y="336"/>
                  </a:moveTo>
                  <a:cubicBezTo>
                    <a:pt x="667" y="408"/>
                    <a:pt x="668" y="479"/>
                    <a:pt x="666" y="550"/>
                  </a:cubicBezTo>
                  <a:cubicBezTo>
                    <a:pt x="665" y="621"/>
                    <a:pt x="626" y="664"/>
                    <a:pt x="556" y="666"/>
                  </a:cubicBezTo>
                  <a:cubicBezTo>
                    <a:pt x="408" y="668"/>
                    <a:pt x="260" y="668"/>
                    <a:pt x="112" y="666"/>
                  </a:cubicBezTo>
                  <a:cubicBezTo>
                    <a:pt x="42" y="664"/>
                    <a:pt x="2" y="620"/>
                    <a:pt x="2" y="549"/>
                  </a:cubicBezTo>
                  <a:cubicBezTo>
                    <a:pt x="0" y="406"/>
                    <a:pt x="0" y="264"/>
                    <a:pt x="2" y="122"/>
                  </a:cubicBezTo>
                  <a:cubicBezTo>
                    <a:pt x="2" y="46"/>
                    <a:pt x="45" y="3"/>
                    <a:pt x="121" y="2"/>
                  </a:cubicBezTo>
                  <a:cubicBezTo>
                    <a:pt x="264" y="0"/>
                    <a:pt x="406" y="0"/>
                    <a:pt x="549" y="2"/>
                  </a:cubicBezTo>
                  <a:cubicBezTo>
                    <a:pt x="625" y="3"/>
                    <a:pt x="665" y="46"/>
                    <a:pt x="666" y="123"/>
                  </a:cubicBezTo>
                  <a:cubicBezTo>
                    <a:pt x="667" y="194"/>
                    <a:pt x="667" y="265"/>
                    <a:pt x="667" y="336"/>
                  </a:cubicBezTo>
                  <a:close/>
                  <a:moveTo>
                    <a:pt x="227" y="443"/>
                  </a:moveTo>
                  <a:cubicBezTo>
                    <a:pt x="302" y="443"/>
                    <a:pt x="370" y="443"/>
                    <a:pt x="440" y="443"/>
                  </a:cubicBezTo>
                  <a:cubicBezTo>
                    <a:pt x="440" y="369"/>
                    <a:pt x="440" y="298"/>
                    <a:pt x="440" y="226"/>
                  </a:cubicBezTo>
                  <a:cubicBezTo>
                    <a:pt x="367" y="226"/>
                    <a:pt x="299" y="226"/>
                    <a:pt x="227" y="226"/>
                  </a:cubicBezTo>
                  <a:cubicBezTo>
                    <a:pt x="227" y="299"/>
                    <a:pt x="227" y="369"/>
                    <a:pt x="227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49"/>
            <p:cNvSpPr>
              <a:spLocks noEditPoints="1"/>
            </p:cNvSpPr>
            <p:nvPr/>
          </p:nvSpPr>
          <p:spPr bwMode="auto">
            <a:xfrm>
              <a:off x="6084" y="2057"/>
              <a:ext cx="59" cy="59"/>
            </a:xfrm>
            <a:custGeom>
              <a:avLst/>
              <a:gdLst>
                <a:gd name="T0" fmla="*/ 1 w 667"/>
                <a:gd name="T1" fmla="*/ 334 h 668"/>
                <a:gd name="T2" fmla="*/ 1 w 667"/>
                <a:gd name="T3" fmla="*/ 120 h 668"/>
                <a:gd name="T4" fmla="*/ 116 w 667"/>
                <a:gd name="T5" fmla="*/ 2 h 668"/>
                <a:gd name="T6" fmla="*/ 549 w 667"/>
                <a:gd name="T7" fmla="*/ 2 h 668"/>
                <a:gd name="T8" fmla="*/ 666 w 667"/>
                <a:gd name="T9" fmla="*/ 124 h 668"/>
                <a:gd name="T10" fmla="*/ 666 w 667"/>
                <a:gd name="T11" fmla="*/ 546 h 668"/>
                <a:gd name="T12" fmla="*/ 548 w 667"/>
                <a:gd name="T13" fmla="*/ 666 h 668"/>
                <a:gd name="T14" fmla="*/ 115 w 667"/>
                <a:gd name="T15" fmla="*/ 666 h 668"/>
                <a:gd name="T16" fmla="*/ 1 w 667"/>
                <a:gd name="T17" fmla="*/ 548 h 668"/>
                <a:gd name="T18" fmla="*/ 1 w 667"/>
                <a:gd name="T19" fmla="*/ 334 h 668"/>
                <a:gd name="T20" fmla="*/ 441 w 667"/>
                <a:gd name="T21" fmla="*/ 226 h 668"/>
                <a:gd name="T22" fmla="*/ 228 w 667"/>
                <a:gd name="T23" fmla="*/ 226 h 668"/>
                <a:gd name="T24" fmla="*/ 228 w 667"/>
                <a:gd name="T25" fmla="*/ 443 h 668"/>
                <a:gd name="T26" fmla="*/ 441 w 667"/>
                <a:gd name="T27" fmla="*/ 443 h 668"/>
                <a:gd name="T28" fmla="*/ 441 w 667"/>
                <a:gd name="T29" fmla="*/ 22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668">
                  <a:moveTo>
                    <a:pt x="1" y="334"/>
                  </a:moveTo>
                  <a:cubicBezTo>
                    <a:pt x="1" y="263"/>
                    <a:pt x="0" y="192"/>
                    <a:pt x="1" y="120"/>
                  </a:cubicBezTo>
                  <a:cubicBezTo>
                    <a:pt x="3" y="48"/>
                    <a:pt x="43" y="3"/>
                    <a:pt x="116" y="2"/>
                  </a:cubicBezTo>
                  <a:cubicBezTo>
                    <a:pt x="260" y="0"/>
                    <a:pt x="404" y="0"/>
                    <a:pt x="549" y="2"/>
                  </a:cubicBezTo>
                  <a:cubicBezTo>
                    <a:pt x="624" y="3"/>
                    <a:pt x="666" y="48"/>
                    <a:pt x="666" y="124"/>
                  </a:cubicBezTo>
                  <a:cubicBezTo>
                    <a:pt x="667" y="264"/>
                    <a:pt x="667" y="405"/>
                    <a:pt x="666" y="546"/>
                  </a:cubicBezTo>
                  <a:cubicBezTo>
                    <a:pt x="666" y="622"/>
                    <a:pt x="624" y="665"/>
                    <a:pt x="548" y="666"/>
                  </a:cubicBezTo>
                  <a:cubicBezTo>
                    <a:pt x="404" y="668"/>
                    <a:pt x="259" y="668"/>
                    <a:pt x="115" y="666"/>
                  </a:cubicBezTo>
                  <a:cubicBezTo>
                    <a:pt x="41" y="665"/>
                    <a:pt x="3" y="622"/>
                    <a:pt x="1" y="548"/>
                  </a:cubicBezTo>
                  <a:cubicBezTo>
                    <a:pt x="0" y="477"/>
                    <a:pt x="1" y="405"/>
                    <a:pt x="1" y="334"/>
                  </a:cubicBezTo>
                  <a:close/>
                  <a:moveTo>
                    <a:pt x="441" y="226"/>
                  </a:moveTo>
                  <a:cubicBezTo>
                    <a:pt x="365" y="226"/>
                    <a:pt x="297" y="226"/>
                    <a:pt x="228" y="226"/>
                  </a:cubicBezTo>
                  <a:cubicBezTo>
                    <a:pt x="228" y="301"/>
                    <a:pt x="228" y="372"/>
                    <a:pt x="228" y="443"/>
                  </a:cubicBezTo>
                  <a:cubicBezTo>
                    <a:pt x="302" y="443"/>
                    <a:pt x="370" y="443"/>
                    <a:pt x="441" y="443"/>
                  </a:cubicBezTo>
                  <a:cubicBezTo>
                    <a:pt x="441" y="370"/>
                    <a:pt x="441" y="300"/>
                    <a:pt x="441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50"/>
            <p:cNvSpPr>
              <a:spLocks/>
            </p:cNvSpPr>
            <p:nvPr/>
          </p:nvSpPr>
          <p:spPr bwMode="auto">
            <a:xfrm>
              <a:off x="5916" y="2077"/>
              <a:ext cx="20" cy="49"/>
            </a:xfrm>
            <a:custGeom>
              <a:avLst/>
              <a:gdLst>
                <a:gd name="T0" fmla="*/ 223 w 224"/>
                <a:gd name="T1" fmla="*/ 282 h 556"/>
                <a:gd name="T2" fmla="*/ 222 w 224"/>
                <a:gd name="T3" fmla="*/ 445 h 556"/>
                <a:gd name="T4" fmla="*/ 117 w 224"/>
                <a:gd name="T5" fmla="*/ 554 h 556"/>
                <a:gd name="T6" fmla="*/ 4 w 224"/>
                <a:gd name="T7" fmla="*/ 453 h 556"/>
                <a:gd name="T8" fmla="*/ 5 w 224"/>
                <a:gd name="T9" fmla="*/ 100 h 556"/>
                <a:gd name="T10" fmla="*/ 114 w 224"/>
                <a:gd name="T11" fmla="*/ 1 h 556"/>
                <a:gd name="T12" fmla="*/ 222 w 224"/>
                <a:gd name="T13" fmla="*/ 108 h 556"/>
                <a:gd name="T14" fmla="*/ 222 w 224"/>
                <a:gd name="T15" fmla="*/ 282 h 556"/>
                <a:gd name="T16" fmla="*/ 223 w 224"/>
                <a:gd name="T17" fmla="*/ 28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556">
                  <a:moveTo>
                    <a:pt x="223" y="282"/>
                  </a:moveTo>
                  <a:cubicBezTo>
                    <a:pt x="223" y="336"/>
                    <a:pt x="224" y="390"/>
                    <a:pt x="222" y="445"/>
                  </a:cubicBezTo>
                  <a:cubicBezTo>
                    <a:pt x="220" y="508"/>
                    <a:pt x="177" y="552"/>
                    <a:pt x="117" y="554"/>
                  </a:cubicBezTo>
                  <a:cubicBezTo>
                    <a:pt x="56" y="556"/>
                    <a:pt x="6" y="517"/>
                    <a:pt x="4" y="453"/>
                  </a:cubicBezTo>
                  <a:cubicBezTo>
                    <a:pt x="0" y="336"/>
                    <a:pt x="1" y="218"/>
                    <a:pt x="5" y="100"/>
                  </a:cubicBezTo>
                  <a:cubicBezTo>
                    <a:pt x="7" y="41"/>
                    <a:pt x="58" y="0"/>
                    <a:pt x="114" y="1"/>
                  </a:cubicBezTo>
                  <a:cubicBezTo>
                    <a:pt x="172" y="1"/>
                    <a:pt x="219" y="46"/>
                    <a:pt x="222" y="108"/>
                  </a:cubicBezTo>
                  <a:cubicBezTo>
                    <a:pt x="224" y="166"/>
                    <a:pt x="222" y="224"/>
                    <a:pt x="222" y="282"/>
                  </a:cubicBezTo>
                  <a:cubicBezTo>
                    <a:pt x="223" y="282"/>
                    <a:pt x="223" y="282"/>
                    <a:pt x="223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Freeform 151"/>
            <p:cNvSpPr>
              <a:spLocks/>
            </p:cNvSpPr>
            <p:nvPr/>
          </p:nvSpPr>
          <p:spPr bwMode="auto">
            <a:xfrm>
              <a:off x="5916" y="1939"/>
              <a:ext cx="20" cy="49"/>
            </a:xfrm>
            <a:custGeom>
              <a:avLst/>
              <a:gdLst>
                <a:gd name="T0" fmla="*/ 223 w 224"/>
                <a:gd name="T1" fmla="*/ 281 h 557"/>
                <a:gd name="T2" fmla="*/ 222 w 224"/>
                <a:gd name="T3" fmla="*/ 444 h 557"/>
                <a:gd name="T4" fmla="*/ 118 w 224"/>
                <a:gd name="T5" fmla="*/ 554 h 557"/>
                <a:gd name="T6" fmla="*/ 4 w 224"/>
                <a:gd name="T7" fmla="*/ 449 h 557"/>
                <a:gd name="T8" fmla="*/ 4 w 224"/>
                <a:gd name="T9" fmla="*/ 106 h 557"/>
                <a:gd name="T10" fmla="*/ 113 w 224"/>
                <a:gd name="T11" fmla="*/ 1 h 557"/>
                <a:gd name="T12" fmla="*/ 222 w 224"/>
                <a:gd name="T13" fmla="*/ 113 h 557"/>
                <a:gd name="T14" fmla="*/ 223 w 224"/>
                <a:gd name="T15" fmla="*/ 28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557">
                  <a:moveTo>
                    <a:pt x="223" y="281"/>
                  </a:moveTo>
                  <a:cubicBezTo>
                    <a:pt x="223" y="336"/>
                    <a:pt x="224" y="390"/>
                    <a:pt x="222" y="444"/>
                  </a:cubicBezTo>
                  <a:cubicBezTo>
                    <a:pt x="220" y="508"/>
                    <a:pt x="177" y="551"/>
                    <a:pt x="118" y="554"/>
                  </a:cubicBezTo>
                  <a:cubicBezTo>
                    <a:pt x="55" y="557"/>
                    <a:pt x="6" y="516"/>
                    <a:pt x="4" y="449"/>
                  </a:cubicBezTo>
                  <a:cubicBezTo>
                    <a:pt x="0" y="335"/>
                    <a:pt x="0" y="221"/>
                    <a:pt x="4" y="106"/>
                  </a:cubicBezTo>
                  <a:cubicBezTo>
                    <a:pt x="6" y="44"/>
                    <a:pt x="55" y="0"/>
                    <a:pt x="113" y="1"/>
                  </a:cubicBezTo>
                  <a:cubicBezTo>
                    <a:pt x="174" y="1"/>
                    <a:pt x="220" y="47"/>
                    <a:pt x="222" y="113"/>
                  </a:cubicBezTo>
                  <a:cubicBezTo>
                    <a:pt x="224" y="169"/>
                    <a:pt x="223" y="225"/>
                    <a:pt x="223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52"/>
            <p:cNvSpPr>
              <a:spLocks/>
            </p:cNvSpPr>
            <p:nvPr/>
          </p:nvSpPr>
          <p:spPr bwMode="auto">
            <a:xfrm>
              <a:off x="5916" y="2008"/>
              <a:ext cx="20" cy="49"/>
            </a:xfrm>
            <a:custGeom>
              <a:avLst/>
              <a:gdLst>
                <a:gd name="T0" fmla="*/ 223 w 224"/>
                <a:gd name="T1" fmla="*/ 279 h 556"/>
                <a:gd name="T2" fmla="*/ 222 w 224"/>
                <a:gd name="T3" fmla="*/ 442 h 556"/>
                <a:gd name="T4" fmla="*/ 116 w 224"/>
                <a:gd name="T5" fmla="*/ 555 h 556"/>
                <a:gd name="T6" fmla="*/ 3 w 224"/>
                <a:gd name="T7" fmla="*/ 448 h 556"/>
                <a:gd name="T8" fmla="*/ 3 w 224"/>
                <a:gd name="T9" fmla="*/ 111 h 556"/>
                <a:gd name="T10" fmla="*/ 115 w 224"/>
                <a:gd name="T11" fmla="*/ 2 h 556"/>
                <a:gd name="T12" fmla="*/ 222 w 224"/>
                <a:gd name="T13" fmla="*/ 116 h 556"/>
                <a:gd name="T14" fmla="*/ 223 w 224"/>
                <a:gd name="T15" fmla="*/ 27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556">
                  <a:moveTo>
                    <a:pt x="223" y="279"/>
                  </a:moveTo>
                  <a:cubicBezTo>
                    <a:pt x="223" y="333"/>
                    <a:pt x="224" y="387"/>
                    <a:pt x="222" y="442"/>
                  </a:cubicBezTo>
                  <a:cubicBezTo>
                    <a:pt x="221" y="509"/>
                    <a:pt x="178" y="553"/>
                    <a:pt x="116" y="555"/>
                  </a:cubicBezTo>
                  <a:cubicBezTo>
                    <a:pt x="53" y="556"/>
                    <a:pt x="5" y="515"/>
                    <a:pt x="3" y="448"/>
                  </a:cubicBezTo>
                  <a:cubicBezTo>
                    <a:pt x="0" y="335"/>
                    <a:pt x="0" y="223"/>
                    <a:pt x="3" y="111"/>
                  </a:cubicBezTo>
                  <a:cubicBezTo>
                    <a:pt x="5" y="45"/>
                    <a:pt x="56" y="0"/>
                    <a:pt x="115" y="2"/>
                  </a:cubicBezTo>
                  <a:cubicBezTo>
                    <a:pt x="175" y="3"/>
                    <a:pt x="221" y="50"/>
                    <a:pt x="222" y="116"/>
                  </a:cubicBezTo>
                  <a:cubicBezTo>
                    <a:pt x="224" y="170"/>
                    <a:pt x="223" y="224"/>
                    <a:pt x="223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53"/>
            <p:cNvSpPr>
              <a:spLocks/>
            </p:cNvSpPr>
            <p:nvPr/>
          </p:nvSpPr>
          <p:spPr bwMode="auto">
            <a:xfrm>
              <a:off x="6212" y="2076"/>
              <a:ext cx="20" cy="50"/>
            </a:xfrm>
            <a:custGeom>
              <a:avLst/>
              <a:gdLst>
                <a:gd name="T0" fmla="*/ 1 w 224"/>
                <a:gd name="T1" fmla="*/ 277 h 558"/>
                <a:gd name="T2" fmla="*/ 1 w 224"/>
                <a:gd name="T3" fmla="*/ 119 h 558"/>
                <a:gd name="T4" fmla="*/ 106 w 224"/>
                <a:gd name="T5" fmla="*/ 3 h 558"/>
                <a:gd name="T6" fmla="*/ 220 w 224"/>
                <a:gd name="T7" fmla="*/ 109 h 558"/>
                <a:gd name="T8" fmla="*/ 220 w 224"/>
                <a:gd name="T9" fmla="*/ 451 h 558"/>
                <a:gd name="T10" fmla="*/ 105 w 224"/>
                <a:gd name="T11" fmla="*/ 556 h 558"/>
                <a:gd name="T12" fmla="*/ 1 w 224"/>
                <a:gd name="T13" fmla="*/ 445 h 558"/>
                <a:gd name="T14" fmla="*/ 1 w 224"/>
                <a:gd name="T15" fmla="*/ 27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558">
                  <a:moveTo>
                    <a:pt x="1" y="277"/>
                  </a:moveTo>
                  <a:cubicBezTo>
                    <a:pt x="1" y="224"/>
                    <a:pt x="0" y="172"/>
                    <a:pt x="1" y="119"/>
                  </a:cubicBezTo>
                  <a:cubicBezTo>
                    <a:pt x="3" y="52"/>
                    <a:pt x="45" y="6"/>
                    <a:pt x="106" y="3"/>
                  </a:cubicBezTo>
                  <a:cubicBezTo>
                    <a:pt x="165" y="0"/>
                    <a:pt x="218" y="44"/>
                    <a:pt x="220" y="109"/>
                  </a:cubicBezTo>
                  <a:cubicBezTo>
                    <a:pt x="224" y="223"/>
                    <a:pt x="224" y="337"/>
                    <a:pt x="220" y="451"/>
                  </a:cubicBezTo>
                  <a:cubicBezTo>
                    <a:pt x="218" y="518"/>
                    <a:pt x="168" y="558"/>
                    <a:pt x="105" y="556"/>
                  </a:cubicBezTo>
                  <a:cubicBezTo>
                    <a:pt x="46" y="553"/>
                    <a:pt x="3" y="509"/>
                    <a:pt x="1" y="445"/>
                  </a:cubicBezTo>
                  <a:cubicBezTo>
                    <a:pt x="0" y="389"/>
                    <a:pt x="1" y="333"/>
                    <a:pt x="1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Freeform 154"/>
            <p:cNvSpPr>
              <a:spLocks/>
            </p:cNvSpPr>
            <p:nvPr/>
          </p:nvSpPr>
          <p:spPr bwMode="auto">
            <a:xfrm>
              <a:off x="6212" y="1939"/>
              <a:ext cx="20" cy="49"/>
            </a:xfrm>
            <a:custGeom>
              <a:avLst/>
              <a:gdLst>
                <a:gd name="T0" fmla="*/ 222 w 224"/>
                <a:gd name="T1" fmla="*/ 282 h 555"/>
                <a:gd name="T2" fmla="*/ 222 w 224"/>
                <a:gd name="T3" fmla="*/ 433 h 555"/>
                <a:gd name="T4" fmla="*/ 110 w 224"/>
                <a:gd name="T5" fmla="*/ 554 h 555"/>
                <a:gd name="T6" fmla="*/ 1 w 224"/>
                <a:gd name="T7" fmla="*/ 432 h 555"/>
                <a:gd name="T8" fmla="*/ 1 w 224"/>
                <a:gd name="T9" fmla="*/ 123 h 555"/>
                <a:gd name="T10" fmla="*/ 112 w 224"/>
                <a:gd name="T11" fmla="*/ 1 h 555"/>
                <a:gd name="T12" fmla="*/ 222 w 224"/>
                <a:gd name="T13" fmla="*/ 119 h 555"/>
                <a:gd name="T14" fmla="*/ 222 w 224"/>
                <a:gd name="T15" fmla="*/ 130 h 555"/>
                <a:gd name="T16" fmla="*/ 222 w 224"/>
                <a:gd name="T17" fmla="*/ 28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555">
                  <a:moveTo>
                    <a:pt x="222" y="282"/>
                  </a:moveTo>
                  <a:cubicBezTo>
                    <a:pt x="222" y="332"/>
                    <a:pt x="224" y="383"/>
                    <a:pt x="222" y="433"/>
                  </a:cubicBezTo>
                  <a:cubicBezTo>
                    <a:pt x="219" y="509"/>
                    <a:pt x="176" y="555"/>
                    <a:pt x="110" y="554"/>
                  </a:cubicBezTo>
                  <a:cubicBezTo>
                    <a:pt x="45" y="554"/>
                    <a:pt x="2" y="507"/>
                    <a:pt x="1" y="432"/>
                  </a:cubicBezTo>
                  <a:cubicBezTo>
                    <a:pt x="0" y="329"/>
                    <a:pt x="0" y="226"/>
                    <a:pt x="1" y="123"/>
                  </a:cubicBezTo>
                  <a:cubicBezTo>
                    <a:pt x="2" y="50"/>
                    <a:pt x="48" y="0"/>
                    <a:pt x="112" y="1"/>
                  </a:cubicBezTo>
                  <a:cubicBezTo>
                    <a:pt x="174" y="1"/>
                    <a:pt x="217" y="48"/>
                    <a:pt x="222" y="119"/>
                  </a:cubicBezTo>
                  <a:cubicBezTo>
                    <a:pt x="222" y="123"/>
                    <a:pt x="222" y="126"/>
                    <a:pt x="222" y="130"/>
                  </a:cubicBezTo>
                  <a:cubicBezTo>
                    <a:pt x="222" y="181"/>
                    <a:pt x="222" y="231"/>
                    <a:pt x="222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55"/>
            <p:cNvSpPr>
              <a:spLocks/>
            </p:cNvSpPr>
            <p:nvPr/>
          </p:nvSpPr>
          <p:spPr bwMode="auto">
            <a:xfrm>
              <a:off x="6212" y="2008"/>
              <a:ext cx="20" cy="49"/>
            </a:xfrm>
            <a:custGeom>
              <a:avLst/>
              <a:gdLst>
                <a:gd name="T0" fmla="*/ 1 w 224"/>
                <a:gd name="T1" fmla="*/ 278 h 557"/>
                <a:gd name="T2" fmla="*/ 1 w 224"/>
                <a:gd name="T3" fmla="*/ 115 h 557"/>
                <a:gd name="T4" fmla="*/ 109 w 224"/>
                <a:gd name="T5" fmla="*/ 1 h 557"/>
                <a:gd name="T6" fmla="*/ 220 w 224"/>
                <a:gd name="T7" fmla="*/ 106 h 557"/>
                <a:gd name="T8" fmla="*/ 219 w 224"/>
                <a:gd name="T9" fmla="*/ 454 h 557"/>
                <a:gd name="T10" fmla="*/ 107 w 224"/>
                <a:gd name="T11" fmla="*/ 555 h 557"/>
                <a:gd name="T12" fmla="*/ 2 w 224"/>
                <a:gd name="T13" fmla="*/ 446 h 557"/>
                <a:gd name="T14" fmla="*/ 1 w 224"/>
                <a:gd name="T15" fmla="*/ 2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557">
                  <a:moveTo>
                    <a:pt x="1" y="278"/>
                  </a:moveTo>
                  <a:cubicBezTo>
                    <a:pt x="1" y="224"/>
                    <a:pt x="0" y="169"/>
                    <a:pt x="1" y="115"/>
                  </a:cubicBezTo>
                  <a:cubicBezTo>
                    <a:pt x="3" y="50"/>
                    <a:pt x="50" y="3"/>
                    <a:pt x="109" y="1"/>
                  </a:cubicBezTo>
                  <a:cubicBezTo>
                    <a:pt x="167" y="0"/>
                    <a:pt x="218" y="43"/>
                    <a:pt x="220" y="106"/>
                  </a:cubicBezTo>
                  <a:cubicBezTo>
                    <a:pt x="223" y="222"/>
                    <a:pt x="224" y="338"/>
                    <a:pt x="219" y="454"/>
                  </a:cubicBezTo>
                  <a:cubicBezTo>
                    <a:pt x="217" y="518"/>
                    <a:pt x="168" y="557"/>
                    <a:pt x="107" y="555"/>
                  </a:cubicBezTo>
                  <a:cubicBezTo>
                    <a:pt x="47" y="553"/>
                    <a:pt x="4" y="510"/>
                    <a:pt x="2" y="446"/>
                  </a:cubicBezTo>
                  <a:cubicBezTo>
                    <a:pt x="0" y="390"/>
                    <a:pt x="1" y="334"/>
                    <a:pt x="1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1" name="Group 158"/>
          <p:cNvGrpSpPr>
            <a:grpSpLocks noChangeAspect="1"/>
          </p:cNvGrpSpPr>
          <p:nvPr/>
        </p:nvGrpSpPr>
        <p:grpSpPr bwMode="auto">
          <a:xfrm>
            <a:off x="6467802" y="5661028"/>
            <a:ext cx="720725" cy="720725"/>
            <a:chOff x="6737" y="1799"/>
            <a:chExt cx="454" cy="454"/>
          </a:xfrm>
          <a:solidFill>
            <a:schemeClr val="accent2"/>
          </a:solidFill>
        </p:grpSpPr>
        <p:sp>
          <p:nvSpPr>
            <p:cNvPr id="1143" name="Freeform 159"/>
            <p:cNvSpPr>
              <a:spLocks noEditPoints="1"/>
            </p:cNvSpPr>
            <p:nvPr/>
          </p:nvSpPr>
          <p:spPr bwMode="auto">
            <a:xfrm>
              <a:off x="6737" y="1799"/>
              <a:ext cx="454" cy="454"/>
            </a:xfrm>
            <a:custGeom>
              <a:avLst/>
              <a:gdLst>
                <a:gd name="T0" fmla="*/ 2588 w 5392"/>
                <a:gd name="T1" fmla="*/ 3456 h 5388"/>
                <a:gd name="T2" fmla="*/ 869 w 5392"/>
                <a:gd name="T3" fmla="*/ 3237 h 5388"/>
                <a:gd name="T4" fmla="*/ 1115 w 5392"/>
                <a:gd name="T5" fmla="*/ 4394 h 5388"/>
                <a:gd name="T6" fmla="*/ 1512 w 5392"/>
                <a:gd name="T7" fmla="*/ 5061 h 5388"/>
                <a:gd name="T8" fmla="*/ 1393 w 5392"/>
                <a:gd name="T9" fmla="*/ 5387 h 5388"/>
                <a:gd name="T10" fmla="*/ 6 w 5392"/>
                <a:gd name="T11" fmla="*/ 5292 h 5388"/>
                <a:gd name="T12" fmla="*/ 405 w 5392"/>
                <a:gd name="T13" fmla="*/ 4397 h 5388"/>
                <a:gd name="T14" fmla="*/ 650 w 5392"/>
                <a:gd name="T15" fmla="*/ 3457 h 5388"/>
                <a:gd name="T16" fmla="*/ 782 w 5392"/>
                <a:gd name="T17" fmla="*/ 3017 h 5388"/>
                <a:gd name="T18" fmla="*/ 2585 w 5392"/>
                <a:gd name="T19" fmla="*/ 3017 h 5388"/>
                <a:gd name="T20" fmla="*/ 2529 w 5392"/>
                <a:gd name="T21" fmla="*/ 2802 h 5388"/>
                <a:gd name="T22" fmla="*/ 1512 w 5392"/>
                <a:gd name="T23" fmla="*/ 2662 h 5388"/>
                <a:gd name="T24" fmla="*/ 1655 w 5392"/>
                <a:gd name="T25" fmla="*/ 0 h 5388"/>
                <a:gd name="T26" fmla="*/ 3883 w 5392"/>
                <a:gd name="T27" fmla="*/ 142 h 5388"/>
                <a:gd name="T28" fmla="*/ 3737 w 5392"/>
                <a:gd name="T29" fmla="*/ 2802 h 5388"/>
                <a:gd name="T30" fmla="*/ 2808 w 5392"/>
                <a:gd name="T31" fmla="*/ 2802 h 5388"/>
                <a:gd name="T32" fmla="*/ 2868 w 5392"/>
                <a:gd name="T33" fmla="*/ 3017 h 5388"/>
                <a:gd name="T34" fmla="*/ 4745 w 5392"/>
                <a:gd name="T35" fmla="*/ 3165 h 5388"/>
                <a:gd name="T36" fmla="*/ 4992 w 5392"/>
                <a:gd name="T37" fmla="*/ 4394 h 5388"/>
                <a:gd name="T38" fmla="*/ 5391 w 5392"/>
                <a:gd name="T39" fmla="*/ 5079 h 5388"/>
                <a:gd name="T40" fmla="*/ 5276 w 5392"/>
                <a:gd name="T41" fmla="*/ 5387 h 5388"/>
                <a:gd name="T42" fmla="*/ 3885 w 5392"/>
                <a:gd name="T43" fmla="*/ 5290 h 5388"/>
                <a:gd name="T44" fmla="*/ 4253 w 5392"/>
                <a:gd name="T45" fmla="*/ 4416 h 5388"/>
                <a:gd name="T46" fmla="*/ 4274 w 5392"/>
                <a:gd name="T47" fmla="*/ 4404 h 5388"/>
                <a:gd name="T48" fmla="*/ 4484 w 5392"/>
                <a:gd name="T49" fmla="*/ 3472 h 5388"/>
                <a:gd name="T50" fmla="*/ 4529 w 5392"/>
                <a:gd name="T51" fmla="*/ 3236 h 5388"/>
                <a:gd name="T52" fmla="*/ 2809 w 5392"/>
                <a:gd name="T53" fmla="*/ 3457 h 5388"/>
                <a:gd name="T54" fmla="*/ 3051 w 5392"/>
                <a:gd name="T55" fmla="*/ 4395 h 5388"/>
                <a:gd name="T56" fmla="*/ 3451 w 5392"/>
                <a:gd name="T57" fmla="*/ 5059 h 5388"/>
                <a:gd name="T58" fmla="*/ 3335 w 5392"/>
                <a:gd name="T59" fmla="*/ 5387 h 5388"/>
                <a:gd name="T60" fmla="*/ 1946 w 5392"/>
                <a:gd name="T61" fmla="*/ 5293 h 5388"/>
                <a:gd name="T62" fmla="*/ 2305 w 5392"/>
                <a:gd name="T63" fmla="*/ 4420 h 5388"/>
                <a:gd name="T64" fmla="*/ 3663 w 5392"/>
                <a:gd name="T65" fmla="*/ 2584 h 5388"/>
                <a:gd name="T66" fmla="*/ 1730 w 5392"/>
                <a:gd name="T67" fmla="*/ 220 h 5388"/>
                <a:gd name="T68" fmla="*/ 3663 w 5392"/>
                <a:gd name="T69" fmla="*/ 2584 h 5388"/>
                <a:gd name="T70" fmla="*/ 1293 w 5392"/>
                <a:gd name="T71" fmla="*/ 5168 h 5388"/>
                <a:gd name="T72" fmla="*/ 222 w 5392"/>
                <a:gd name="T73" fmla="*/ 5168 h 5388"/>
                <a:gd name="T74" fmla="*/ 2969 w 5392"/>
                <a:gd name="T75" fmla="*/ 4601 h 5388"/>
                <a:gd name="T76" fmla="*/ 2162 w 5392"/>
                <a:gd name="T77" fmla="*/ 5170 h 5388"/>
                <a:gd name="T78" fmla="*/ 5167 w 5392"/>
                <a:gd name="T79" fmla="*/ 5171 h 5388"/>
                <a:gd name="T80" fmla="*/ 4332 w 5392"/>
                <a:gd name="T81" fmla="*/ 4621 h 5388"/>
                <a:gd name="T82" fmla="*/ 5167 w 5392"/>
                <a:gd name="T83" fmla="*/ 5171 h 5388"/>
                <a:gd name="T84" fmla="*/ 1081 w 5392"/>
                <a:gd name="T85" fmla="*/ 3989 h 5388"/>
                <a:gd name="T86" fmla="*/ 434 w 5392"/>
                <a:gd name="T87" fmla="*/ 3987 h 5388"/>
                <a:gd name="T88" fmla="*/ 2699 w 5392"/>
                <a:gd name="T89" fmla="*/ 3664 h 5388"/>
                <a:gd name="T90" fmla="*/ 2693 w 5392"/>
                <a:gd name="T91" fmla="*/ 4310 h 5388"/>
                <a:gd name="T92" fmla="*/ 2699 w 5392"/>
                <a:gd name="T93" fmla="*/ 3664 h 5388"/>
                <a:gd name="T94" fmla="*/ 4960 w 5392"/>
                <a:gd name="T95" fmla="*/ 3989 h 5388"/>
                <a:gd name="T96" fmla="*/ 4314 w 5392"/>
                <a:gd name="T97" fmla="*/ 3987 h 5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2" h="5388">
                  <a:moveTo>
                    <a:pt x="2341" y="4398"/>
                  </a:moveTo>
                  <a:cubicBezTo>
                    <a:pt x="1994" y="4065"/>
                    <a:pt x="2179" y="3546"/>
                    <a:pt x="2588" y="3456"/>
                  </a:cubicBezTo>
                  <a:cubicBezTo>
                    <a:pt x="2588" y="3384"/>
                    <a:pt x="2588" y="3313"/>
                    <a:pt x="2588" y="3237"/>
                  </a:cubicBezTo>
                  <a:cubicBezTo>
                    <a:pt x="2016" y="3237"/>
                    <a:pt x="1444" y="3237"/>
                    <a:pt x="869" y="3237"/>
                  </a:cubicBezTo>
                  <a:cubicBezTo>
                    <a:pt x="869" y="3308"/>
                    <a:pt x="869" y="3381"/>
                    <a:pt x="869" y="3454"/>
                  </a:cubicBezTo>
                  <a:cubicBezTo>
                    <a:pt x="1286" y="3547"/>
                    <a:pt x="1454" y="4071"/>
                    <a:pt x="1115" y="4394"/>
                  </a:cubicBezTo>
                  <a:cubicBezTo>
                    <a:pt x="1161" y="4428"/>
                    <a:pt x="1209" y="4459"/>
                    <a:pt x="1252" y="4497"/>
                  </a:cubicBezTo>
                  <a:cubicBezTo>
                    <a:pt x="1421" y="4646"/>
                    <a:pt x="1507" y="4835"/>
                    <a:pt x="1512" y="5061"/>
                  </a:cubicBezTo>
                  <a:cubicBezTo>
                    <a:pt x="1513" y="5129"/>
                    <a:pt x="1513" y="5197"/>
                    <a:pt x="1512" y="5265"/>
                  </a:cubicBezTo>
                  <a:cubicBezTo>
                    <a:pt x="1511" y="5344"/>
                    <a:pt x="1470" y="5387"/>
                    <a:pt x="1393" y="5387"/>
                  </a:cubicBezTo>
                  <a:cubicBezTo>
                    <a:pt x="969" y="5388"/>
                    <a:pt x="545" y="5388"/>
                    <a:pt x="122" y="5387"/>
                  </a:cubicBezTo>
                  <a:cubicBezTo>
                    <a:pt x="56" y="5387"/>
                    <a:pt x="5" y="5350"/>
                    <a:pt x="6" y="5292"/>
                  </a:cubicBezTo>
                  <a:cubicBezTo>
                    <a:pt x="6" y="5165"/>
                    <a:pt x="0" y="5035"/>
                    <a:pt x="22" y="4911"/>
                  </a:cubicBezTo>
                  <a:cubicBezTo>
                    <a:pt x="62" y="4682"/>
                    <a:pt x="199" y="4516"/>
                    <a:pt x="405" y="4397"/>
                  </a:cubicBezTo>
                  <a:cubicBezTo>
                    <a:pt x="249" y="4244"/>
                    <a:pt x="181" y="4063"/>
                    <a:pt x="238" y="3849"/>
                  </a:cubicBezTo>
                  <a:cubicBezTo>
                    <a:pt x="295" y="3638"/>
                    <a:pt x="440" y="3513"/>
                    <a:pt x="650" y="3457"/>
                  </a:cubicBezTo>
                  <a:cubicBezTo>
                    <a:pt x="650" y="3352"/>
                    <a:pt x="650" y="3250"/>
                    <a:pt x="650" y="3148"/>
                  </a:cubicBezTo>
                  <a:cubicBezTo>
                    <a:pt x="650" y="3056"/>
                    <a:pt x="689" y="3017"/>
                    <a:pt x="782" y="3017"/>
                  </a:cubicBezTo>
                  <a:cubicBezTo>
                    <a:pt x="1360" y="3017"/>
                    <a:pt x="1938" y="3017"/>
                    <a:pt x="2516" y="3017"/>
                  </a:cubicBezTo>
                  <a:cubicBezTo>
                    <a:pt x="2538" y="3017"/>
                    <a:pt x="2559" y="3017"/>
                    <a:pt x="2585" y="3017"/>
                  </a:cubicBezTo>
                  <a:cubicBezTo>
                    <a:pt x="2585" y="2947"/>
                    <a:pt x="2585" y="2878"/>
                    <a:pt x="2585" y="2802"/>
                  </a:cubicBezTo>
                  <a:cubicBezTo>
                    <a:pt x="2567" y="2802"/>
                    <a:pt x="2548" y="2802"/>
                    <a:pt x="2529" y="2802"/>
                  </a:cubicBezTo>
                  <a:cubicBezTo>
                    <a:pt x="2237" y="2802"/>
                    <a:pt x="1944" y="2802"/>
                    <a:pt x="1651" y="2802"/>
                  </a:cubicBezTo>
                  <a:cubicBezTo>
                    <a:pt x="1548" y="2802"/>
                    <a:pt x="1512" y="2766"/>
                    <a:pt x="1512" y="2662"/>
                  </a:cubicBezTo>
                  <a:cubicBezTo>
                    <a:pt x="1512" y="1822"/>
                    <a:pt x="1512" y="981"/>
                    <a:pt x="1512" y="141"/>
                  </a:cubicBezTo>
                  <a:cubicBezTo>
                    <a:pt x="1512" y="35"/>
                    <a:pt x="1547" y="0"/>
                    <a:pt x="1655" y="0"/>
                  </a:cubicBezTo>
                  <a:cubicBezTo>
                    <a:pt x="2350" y="0"/>
                    <a:pt x="3045" y="0"/>
                    <a:pt x="3740" y="0"/>
                  </a:cubicBezTo>
                  <a:cubicBezTo>
                    <a:pt x="3847" y="0"/>
                    <a:pt x="3883" y="36"/>
                    <a:pt x="3883" y="142"/>
                  </a:cubicBezTo>
                  <a:cubicBezTo>
                    <a:pt x="3883" y="981"/>
                    <a:pt x="3883" y="1819"/>
                    <a:pt x="3883" y="2658"/>
                  </a:cubicBezTo>
                  <a:cubicBezTo>
                    <a:pt x="3883" y="2768"/>
                    <a:pt x="3848" y="2802"/>
                    <a:pt x="3737" y="2802"/>
                  </a:cubicBezTo>
                  <a:cubicBezTo>
                    <a:pt x="3448" y="2802"/>
                    <a:pt x="3159" y="2802"/>
                    <a:pt x="2870" y="2802"/>
                  </a:cubicBezTo>
                  <a:cubicBezTo>
                    <a:pt x="2850" y="2802"/>
                    <a:pt x="2831" y="2802"/>
                    <a:pt x="2808" y="2802"/>
                  </a:cubicBezTo>
                  <a:cubicBezTo>
                    <a:pt x="2808" y="2873"/>
                    <a:pt x="2808" y="2941"/>
                    <a:pt x="2808" y="3017"/>
                  </a:cubicBezTo>
                  <a:cubicBezTo>
                    <a:pt x="2827" y="3017"/>
                    <a:pt x="2848" y="3017"/>
                    <a:pt x="2868" y="3017"/>
                  </a:cubicBezTo>
                  <a:cubicBezTo>
                    <a:pt x="3445" y="3017"/>
                    <a:pt x="4021" y="3017"/>
                    <a:pt x="4598" y="3017"/>
                  </a:cubicBezTo>
                  <a:cubicBezTo>
                    <a:pt x="4712" y="3017"/>
                    <a:pt x="4745" y="3050"/>
                    <a:pt x="4745" y="3165"/>
                  </a:cubicBezTo>
                  <a:cubicBezTo>
                    <a:pt x="4745" y="3262"/>
                    <a:pt x="4745" y="3359"/>
                    <a:pt x="4745" y="3455"/>
                  </a:cubicBezTo>
                  <a:cubicBezTo>
                    <a:pt x="5166" y="3551"/>
                    <a:pt x="5333" y="4070"/>
                    <a:pt x="4992" y="4394"/>
                  </a:cubicBezTo>
                  <a:cubicBezTo>
                    <a:pt x="5003" y="4402"/>
                    <a:pt x="5013" y="4411"/>
                    <a:pt x="5025" y="4418"/>
                  </a:cubicBezTo>
                  <a:cubicBezTo>
                    <a:pt x="5266" y="4572"/>
                    <a:pt x="5388" y="4792"/>
                    <a:pt x="5391" y="5079"/>
                  </a:cubicBezTo>
                  <a:cubicBezTo>
                    <a:pt x="5392" y="5143"/>
                    <a:pt x="5392" y="5208"/>
                    <a:pt x="5391" y="5272"/>
                  </a:cubicBezTo>
                  <a:cubicBezTo>
                    <a:pt x="5389" y="5344"/>
                    <a:pt x="5348" y="5387"/>
                    <a:pt x="5276" y="5387"/>
                  </a:cubicBezTo>
                  <a:cubicBezTo>
                    <a:pt x="4850" y="5388"/>
                    <a:pt x="4425" y="5388"/>
                    <a:pt x="3999" y="5387"/>
                  </a:cubicBezTo>
                  <a:cubicBezTo>
                    <a:pt x="3934" y="5387"/>
                    <a:pt x="3884" y="5349"/>
                    <a:pt x="3885" y="5290"/>
                  </a:cubicBezTo>
                  <a:cubicBezTo>
                    <a:pt x="3886" y="5163"/>
                    <a:pt x="3880" y="5033"/>
                    <a:pt x="3902" y="4909"/>
                  </a:cubicBezTo>
                  <a:cubicBezTo>
                    <a:pt x="3940" y="4693"/>
                    <a:pt x="4066" y="4531"/>
                    <a:pt x="4253" y="4416"/>
                  </a:cubicBezTo>
                  <a:cubicBezTo>
                    <a:pt x="4261" y="4411"/>
                    <a:pt x="4268" y="4406"/>
                    <a:pt x="4276" y="4401"/>
                  </a:cubicBezTo>
                  <a:cubicBezTo>
                    <a:pt x="4277" y="4400"/>
                    <a:pt x="4277" y="4398"/>
                    <a:pt x="4274" y="4404"/>
                  </a:cubicBezTo>
                  <a:cubicBezTo>
                    <a:pt x="4228" y="4330"/>
                    <a:pt x="4173" y="4265"/>
                    <a:pt x="4141" y="4189"/>
                  </a:cubicBezTo>
                  <a:cubicBezTo>
                    <a:pt x="4016" y="3897"/>
                    <a:pt x="4179" y="3560"/>
                    <a:pt x="4484" y="3472"/>
                  </a:cubicBezTo>
                  <a:cubicBezTo>
                    <a:pt x="4521" y="3461"/>
                    <a:pt x="4532" y="3447"/>
                    <a:pt x="4530" y="3410"/>
                  </a:cubicBezTo>
                  <a:cubicBezTo>
                    <a:pt x="4527" y="3353"/>
                    <a:pt x="4529" y="3296"/>
                    <a:pt x="4529" y="3236"/>
                  </a:cubicBezTo>
                  <a:cubicBezTo>
                    <a:pt x="3954" y="3236"/>
                    <a:pt x="3384" y="3236"/>
                    <a:pt x="2809" y="3236"/>
                  </a:cubicBezTo>
                  <a:cubicBezTo>
                    <a:pt x="2809" y="3307"/>
                    <a:pt x="2809" y="3380"/>
                    <a:pt x="2809" y="3457"/>
                  </a:cubicBezTo>
                  <a:cubicBezTo>
                    <a:pt x="3013" y="3512"/>
                    <a:pt x="3159" y="3636"/>
                    <a:pt x="3216" y="3847"/>
                  </a:cubicBezTo>
                  <a:cubicBezTo>
                    <a:pt x="3274" y="4060"/>
                    <a:pt x="3208" y="4239"/>
                    <a:pt x="3051" y="4395"/>
                  </a:cubicBezTo>
                  <a:cubicBezTo>
                    <a:pt x="3068" y="4407"/>
                    <a:pt x="3084" y="4417"/>
                    <a:pt x="3100" y="4427"/>
                  </a:cubicBezTo>
                  <a:cubicBezTo>
                    <a:pt x="3325" y="4578"/>
                    <a:pt x="3443" y="4788"/>
                    <a:pt x="3451" y="5059"/>
                  </a:cubicBezTo>
                  <a:cubicBezTo>
                    <a:pt x="3453" y="5129"/>
                    <a:pt x="3452" y="5199"/>
                    <a:pt x="3451" y="5269"/>
                  </a:cubicBezTo>
                  <a:cubicBezTo>
                    <a:pt x="3450" y="5344"/>
                    <a:pt x="3409" y="5387"/>
                    <a:pt x="3335" y="5387"/>
                  </a:cubicBezTo>
                  <a:cubicBezTo>
                    <a:pt x="2909" y="5388"/>
                    <a:pt x="2483" y="5388"/>
                    <a:pt x="2058" y="5387"/>
                  </a:cubicBezTo>
                  <a:cubicBezTo>
                    <a:pt x="1995" y="5387"/>
                    <a:pt x="1945" y="5350"/>
                    <a:pt x="1946" y="5293"/>
                  </a:cubicBezTo>
                  <a:cubicBezTo>
                    <a:pt x="1946" y="5165"/>
                    <a:pt x="1941" y="5034"/>
                    <a:pt x="1963" y="4908"/>
                  </a:cubicBezTo>
                  <a:cubicBezTo>
                    <a:pt x="1999" y="4695"/>
                    <a:pt x="2124" y="4536"/>
                    <a:pt x="2305" y="4420"/>
                  </a:cubicBezTo>
                  <a:cubicBezTo>
                    <a:pt x="2317" y="4413"/>
                    <a:pt x="2329" y="4405"/>
                    <a:pt x="2341" y="4398"/>
                  </a:cubicBezTo>
                  <a:close/>
                  <a:moveTo>
                    <a:pt x="3663" y="2584"/>
                  </a:moveTo>
                  <a:cubicBezTo>
                    <a:pt x="3663" y="1792"/>
                    <a:pt x="3663" y="1006"/>
                    <a:pt x="3663" y="220"/>
                  </a:cubicBezTo>
                  <a:cubicBezTo>
                    <a:pt x="3016" y="220"/>
                    <a:pt x="2373" y="220"/>
                    <a:pt x="1730" y="220"/>
                  </a:cubicBezTo>
                  <a:cubicBezTo>
                    <a:pt x="1730" y="1010"/>
                    <a:pt x="1730" y="1796"/>
                    <a:pt x="1730" y="2584"/>
                  </a:cubicBezTo>
                  <a:cubicBezTo>
                    <a:pt x="2375" y="2584"/>
                    <a:pt x="3018" y="2584"/>
                    <a:pt x="3663" y="2584"/>
                  </a:cubicBezTo>
                  <a:close/>
                  <a:moveTo>
                    <a:pt x="222" y="5168"/>
                  </a:moveTo>
                  <a:cubicBezTo>
                    <a:pt x="582" y="5168"/>
                    <a:pt x="937" y="5168"/>
                    <a:pt x="1293" y="5168"/>
                  </a:cubicBezTo>
                  <a:cubicBezTo>
                    <a:pt x="1337" y="4754"/>
                    <a:pt x="1034" y="4525"/>
                    <a:pt x="758" y="4525"/>
                  </a:cubicBezTo>
                  <a:cubicBezTo>
                    <a:pt x="483" y="4526"/>
                    <a:pt x="178" y="4752"/>
                    <a:pt x="222" y="5168"/>
                  </a:cubicBezTo>
                  <a:close/>
                  <a:moveTo>
                    <a:pt x="3233" y="5170"/>
                  </a:moveTo>
                  <a:cubicBezTo>
                    <a:pt x="3253" y="4926"/>
                    <a:pt x="3183" y="4727"/>
                    <a:pt x="2969" y="4601"/>
                  </a:cubicBezTo>
                  <a:cubicBezTo>
                    <a:pt x="2775" y="4487"/>
                    <a:pt x="2576" y="4496"/>
                    <a:pt x="2391" y="4624"/>
                  </a:cubicBezTo>
                  <a:cubicBezTo>
                    <a:pt x="2201" y="4754"/>
                    <a:pt x="2141" y="4945"/>
                    <a:pt x="2162" y="5170"/>
                  </a:cubicBezTo>
                  <a:cubicBezTo>
                    <a:pt x="2519" y="5170"/>
                    <a:pt x="2874" y="5170"/>
                    <a:pt x="3233" y="5170"/>
                  </a:cubicBezTo>
                  <a:close/>
                  <a:moveTo>
                    <a:pt x="5167" y="5171"/>
                  </a:moveTo>
                  <a:cubicBezTo>
                    <a:pt x="5219" y="4996"/>
                    <a:pt x="5122" y="4751"/>
                    <a:pt x="4952" y="4628"/>
                  </a:cubicBezTo>
                  <a:cubicBezTo>
                    <a:pt x="4767" y="4494"/>
                    <a:pt x="4518" y="4491"/>
                    <a:pt x="4332" y="4621"/>
                  </a:cubicBezTo>
                  <a:cubicBezTo>
                    <a:pt x="4166" y="4736"/>
                    <a:pt x="4066" y="4939"/>
                    <a:pt x="4107" y="5171"/>
                  </a:cubicBezTo>
                  <a:cubicBezTo>
                    <a:pt x="4460" y="5171"/>
                    <a:pt x="4813" y="5171"/>
                    <a:pt x="5167" y="5171"/>
                  </a:cubicBezTo>
                  <a:close/>
                  <a:moveTo>
                    <a:pt x="757" y="4310"/>
                  </a:moveTo>
                  <a:cubicBezTo>
                    <a:pt x="934" y="4310"/>
                    <a:pt x="1080" y="4166"/>
                    <a:pt x="1081" y="3989"/>
                  </a:cubicBezTo>
                  <a:cubicBezTo>
                    <a:pt x="1082" y="3811"/>
                    <a:pt x="938" y="3665"/>
                    <a:pt x="761" y="3664"/>
                  </a:cubicBezTo>
                  <a:cubicBezTo>
                    <a:pt x="581" y="3662"/>
                    <a:pt x="434" y="3808"/>
                    <a:pt x="434" y="3987"/>
                  </a:cubicBezTo>
                  <a:cubicBezTo>
                    <a:pt x="435" y="4165"/>
                    <a:pt x="580" y="4310"/>
                    <a:pt x="757" y="4310"/>
                  </a:cubicBezTo>
                  <a:close/>
                  <a:moveTo>
                    <a:pt x="2699" y="3664"/>
                  </a:moveTo>
                  <a:cubicBezTo>
                    <a:pt x="2522" y="3663"/>
                    <a:pt x="2376" y="3807"/>
                    <a:pt x="2374" y="3984"/>
                  </a:cubicBezTo>
                  <a:cubicBezTo>
                    <a:pt x="2373" y="4161"/>
                    <a:pt x="2516" y="4308"/>
                    <a:pt x="2693" y="4310"/>
                  </a:cubicBezTo>
                  <a:cubicBezTo>
                    <a:pt x="2872" y="4312"/>
                    <a:pt x="3020" y="4166"/>
                    <a:pt x="3020" y="3987"/>
                  </a:cubicBezTo>
                  <a:cubicBezTo>
                    <a:pt x="3021" y="3810"/>
                    <a:pt x="2876" y="3665"/>
                    <a:pt x="2699" y="3664"/>
                  </a:cubicBezTo>
                  <a:close/>
                  <a:moveTo>
                    <a:pt x="4636" y="4310"/>
                  </a:moveTo>
                  <a:cubicBezTo>
                    <a:pt x="4813" y="4310"/>
                    <a:pt x="4959" y="4166"/>
                    <a:pt x="4960" y="3989"/>
                  </a:cubicBezTo>
                  <a:cubicBezTo>
                    <a:pt x="4961" y="3811"/>
                    <a:pt x="4817" y="3665"/>
                    <a:pt x="4640" y="3664"/>
                  </a:cubicBezTo>
                  <a:cubicBezTo>
                    <a:pt x="4460" y="3662"/>
                    <a:pt x="4314" y="3808"/>
                    <a:pt x="4314" y="3987"/>
                  </a:cubicBezTo>
                  <a:cubicBezTo>
                    <a:pt x="4314" y="4165"/>
                    <a:pt x="4459" y="4310"/>
                    <a:pt x="4636" y="4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60"/>
            <p:cNvSpPr>
              <a:spLocks noEditPoints="1"/>
            </p:cNvSpPr>
            <p:nvPr/>
          </p:nvSpPr>
          <p:spPr bwMode="auto">
            <a:xfrm>
              <a:off x="6900" y="1831"/>
              <a:ext cx="128" cy="168"/>
            </a:xfrm>
            <a:custGeom>
              <a:avLst/>
              <a:gdLst>
                <a:gd name="T0" fmla="*/ 1116 w 1513"/>
                <a:gd name="T1" fmla="*/ 1001 h 1994"/>
                <a:gd name="T2" fmla="*/ 1256 w 1513"/>
                <a:gd name="T3" fmla="*/ 1107 h 1994"/>
                <a:gd name="T4" fmla="*/ 1511 w 1513"/>
                <a:gd name="T5" fmla="*/ 1662 h 1994"/>
                <a:gd name="T6" fmla="*/ 1511 w 1513"/>
                <a:gd name="T7" fmla="*/ 1872 h 1994"/>
                <a:gd name="T8" fmla="*/ 1392 w 1513"/>
                <a:gd name="T9" fmla="*/ 1993 h 1994"/>
                <a:gd name="T10" fmla="*/ 121 w 1513"/>
                <a:gd name="T11" fmla="*/ 1993 h 1994"/>
                <a:gd name="T12" fmla="*/ 5 w 1513"/>
                <a:gd name="T13" fmla="*/ 1898 h 1994"/>
                <a:gd name="T14" fmla="*/ 22 w 1513"/>
                <a:gd name="T15" fmla="*/ 1517 h 1994"/>
                <a:gd name="T16" fmla="*/ 404 w 1513"/>
                <a:gd name="T17" fmla="*/ 1003 h 1994"/>
                <a:gd name="T18" fmla="*/ 231 w 1513"/>
                <a:gd name="T19" fmla="*/ 482 h 1994"/>
                <a:gd name="T20" fmla="*/ 430 w 1513"/>
                <a:gd name="T21" fmla="*/ 166 h 1994"/>
                <a:gd name="T22" fmla="*/ 1141 w 1513"/>
                <a:gd name="T23" fmla="*/ 216 h 1994"/>
                <a:gd name="T24" fmla="*/ 1116 w 1513"/>
                <a:gd name="T25" fmla="*/ 1001 h 1994"/>
                <a:gd name="T26" fmla="*/ 1294 w 1513"/>
                <a:gd name="T27" fmla="*/ 1776 h 1994"/>
                <a:gd name="T28" fmla="*/ 1008 w 1513"/>
                <a:gd name="T29" fmla="*/ 1196 h 1994"/>
                <a:gd name="T30" fmla="*/ 428 w 1513"/>
                <a:gd name="T31" fmla="*/ 1247 h 1994"/>
                <a:gd name="T32" fmla="*/ 222 w 1513"/>
                <a:gd name="T33" fmla="*/ 1776 h 1994"/>
                <a:gd name="T34" fmla="*/ 1294 w 1513"/>
                <a:gd name="T35" fmla="*/ 1776 h 1994"/>
                <a:gd name="T36" fmla="*/ 1080 w 1513"/>
                <a:gd name="T37" fmla="*/ 594 h 1994"/>
                <a:gd name="T38" fmla="*/ 759 w 1513"/>
                <a:gd name="T39" fmla="*/ 270 h 1994"/>
                <a:gd name="T40" fmla="*/ 434 w 1513"/>
                <a:gd name="T41" fmla="*/ 590 h 1994"/>
                <a:gd name="T42" fmla="*/ 758 w 1513"/>
                <a:gd name="T43" fmla="*/ 916 h 1994"/>
                <a:gd name="T44" fmla="*/ 1080 w 1513"/>
                <a:gd name="T45" fmla="*/ 594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3" h="1994">
                  <a:moveTo>
                    <a:pt x="1116" y="1001"/>
                  </a:moveTo>
                  <a:cubicBezTo>
                    <a:pt x="1163" y="1036"/>
                    <a:pt x="1212" y="1068"/>
                    <a:pt x="1256" y="1107"/>
                  </a:cubicBezTo>
                  <a:cubicBezTo>
                    <a:pt x="1422" y="1255"/>
                    <a:pt x="1506" y="1441"/>
                    <a:pt x="1511" y="1662"/>
                  </a:cubicBezTo>
                  <a:cubicBezTo>
                    <a:pt x="1513" y="1732"/>
                    <a:pt x="1512" y="1802"/>
                    <a:pt x="1511" y="1872"/>
                  </a:cubicBezTo>
                  <a:cubicBezTo>
                    <a:pt x="1510" y="1950"/>
                    <a:pt x="1469" y="1993"/>
                    <a:pt x="1392" y="1993"/>
                  </a:cubicBezTo>
                  <a:cubicBezTo>
                    <a:pt x="969" y="1994"/>
                    <a:pt x="545" y="1994"/>
                    <a:pt x="121" y="1993"/>
                  </a:cubicBezTo>
                  <a:cubicBezTo>
                    <a:pt x="56" y="1993"/>
                    <a:pt x="5" y="1956"/>
                    <a:pt x="5" y="1898"/>
                  </a:cubicBezTo>
                  <a:cubicBezTo>
                    <a:pt x="6" y="1771"/>
                    <a:pt x="0" y="1642"/>
                    <a:pt x="22" y="1517"/>
                  </a:cubicBezTo>
                  <a:cubicBezTo>
                    <a:pt x="62" y="1289"/>
                    <a:pt x="199" y="1122"/>
                    <a:pt x="404" y="1003"/>
                  </a:cubicBezTo>
                  <a:cubicBezTo>
                    <a:pt x="256" y="859"/>
                    <a:pt x="189" y="687"/>
                    <a:pt x="231" y="482"/>
                  </a:cubicBezTo>
                  <a:cubicBezTo>
                    <a:pt x="257" y="353"/>
                    <a:pt x="325" y="247"/>
                    <a:pt x="430" y="166"/>
                  </a:cubicBezTo>
                  <a:cubicBezTo>
                    <a:pt x="649" y="0"/>
                    <a:pt x="949" y="21"/>
                    <a:pt x="1141" y="216"/>
                  </a:cubicBezTo>
                  <a:cubicBezTo>
                    <a:pt x="1355" y="433"/>
                    <a:pt x="1346" y="711"/>
                    <a:pt x="1116" y="1001"/>
                  </a:cubicBezTo>
                  <a:close/>
                  <a:moveTo>
                    <a:pt x="1294" y="1776"/>
                  </a:moveTo>
                  <a:cubicBezTo>
                    <a:pt x="1313" y="1522"/>
                    <a:pt x="1236" y="1318"/>
                    <a:pt x="1008" y="1196"/>
                  </a:cubicBezTo>
                  <a:cubicBezTo>
                    <a:pt x="808" y="1089"/>
                    <a:pt x="608" y="1109"/>
                    <a:pt x="428" y="1247"/>
                  </a:cubicBezTo>
                  <a:cubicBezTo>
                    <a:pt x="253" y="1380"/>
                    <a:pt x="202" y="1564"/>
                    <a:pt x="222" y="1776"/>
                  </a:cubicBezTo>
                  <a:cubicBezTo>
                    <a:pt x="581" y="1776"/>
                    <a:pt x="935" y="1776"/>
                    <a:pt x="1294" y="1776"/>
                  </a:cubicBezTo>
                  <a:close/>
                  <a:moveTo>
                    <a:pt x="1080" y="594"/>
                  </a:moveTo>
                  <a:cubicBezTo>
                    <a:pt x="1081" y="416"/>
                    <a:pt x="936" y="271"/>
                    <a:pt x="759" y="270"/>
                  </a:cubicBezTo>
                  <a:cubicBezTo>
                    <a:pt x="582" y="269"/>
                    <a:pt x="436" y="413"/>
                    <a:pt x="434" y="590"/>
                  </a:cubicBezTo>
                  <a:cubicBezTo>
                    <a:pt x="433" y="769"/>
                    <a:pt x="579" y="916"/>
                    <a:pt x="758" y="916"/>
                  </a:cubicBezTo>
                  <a:cubicBezTo>
                    <a:pt x="935" y="916"/>
                    <a:pt x="1080" y="771"/>
                    <a:pt x="1080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5" name="Group 163"/>
          <p:cNvGrpSpPr>
            <a:grpSpLocks noChangeAspect="1"/>
          </p:cNvGrpSpPr>
          <p:nvPr/>
        </p:nvGrpSpPr>
        <p:grpSpPr bwMode="auto">
          <a:xfrm>
            <a:off x="470695" y="4304571"/>
            <a:ext cx="690563" cy="720725"/>
            <a:chOff x="2178" y="2415"/>
            <a:chExt cx="435" cy="454"/>
          </a:xfrm>
          <a:solidFill>
            <a:schemeClr val="accent2"/>
          </a:solidFill>
        </p:grpSpPr>
        <p:sp>
          <p:nvSpPr>
            <p:cNvPr id="1147" name="Freeform 164"/>
            <p:cNvSpPr>
              <a:spLocks noEditPoints="1"/>
            </p:cNvSpPr>
            <p:nvPr/>
          </p:nvSpPr>
          <p:spPr bwMode="auto">
            <a:xfrm>
              <a:off x="2178" y="2415"/>
              <a:ext cx="435" cy="454"/>
            </a:xfrm>
            <a:custGeom>
              <a:avLst/>
              <a:gdLst>
                <a:gd name="T0" fmla="*/ 334 w 4973"/>
                <a:gd name="T1" fmla="*/ 3534 h 5182"/>
                <a:gd name="T2" fmla="*/ 36 w 4973"/>
                <a:gd name="T3" fmla="*/ 3055 h 5182"/>
                <a:gd name="T4" fmla="*/ 612 w 4973"/>
                <a:gd name="T5" fmla="*/ 2828 h 5182"/>
                <a:gd name="T6" fmla="*/ 556 w 4973"/>
                <a:gd name="T7" fmla="*/ 2355 h 5182"/>
                <a:gd name="T8" fmla="*/ 33 w 4973"/>
                <a:gd name="T9" fmla="*/ 2111 h 5182"/>
                <a:gd name="T10" fmla="*/ 315 w 4973"/>
                <a:gd name="T11" fmla="*/ 1649 h 5182"/>
                <a:gd name="T12" fmla="*/ 612 w 4973"/>
                <a:gd name="T13" fmla="*/ 1179 h 5182"/>
                <a:gd name="T14" fmla="*/ 103 w 4973"/>
                <a:gd name="T15" fmla="*/ 1090 h 5182"/>
                <a:gd name="T16" fmla="*/ 303 w 4973"/>
                <a:gd name="T17" fmla="*/ 473 h 5182"/>
                <a:gd name="T18" fmla="*/ 617 w 4973"/>
                <a:gd name="T19" fmla="*/ 407 h 5182"/>
                <a:gd name="T20" fmla="*/ 742 w 4973"/>
                <a:gd name="T21" fmla="*/ 1 h 5182"/>
                <a:gd name="T22" fmla="*/ 4799 w 4973"/>
                <a:gd name="T23" fmla="*/ 0 h 5182"/>
                <a:gd name="T24" fmla="*/ 4973 w 4973"/>
                <a:gd name="T25" fmla="*/ 5008 h 5182"/>
                <a:gd name="T26" fmla="*/ 791 w 4973"/>
                <a:gd name="T27" fmla="*/ 5182 h 5182"/>
                <a:gd name="T28" fmla="*/ 618 w 4973"/>
                <a:gd name="T29" fmla="*/ 4709 h 5182"/>
                <a:gd name="T30" fmla="*/ 28 w 4973"/>
                <a:gd name="T31" fmla="*/ 4387 h 5182"/>
                <a:gd name="T32" fmla="*/ 316 w 4973"/>
                <a:gd name="T33" fmla="*/ 4003 h 5182"/>
                <a:gd name="T34" fmla="*/ 613 w 4973"/>
                <a:gd name="T35" fmla="*/ 3534 h 5182"/>
                <a:gd name="T36" fmla="*/ 4733 w 4973"/>
                <a:gd name="T37" fmla="*/ 4942 h 5182"/>
                <a:gd name="T38" fmla="*/ 1916 w 4973"/>
                <a:gd name="T39" fmla="*/ 239 h 5182"/>
                <a:gd name="T40" fmla="*/ 855 w 4973"/>
                <a:gd name="T41" fmla="*/ 473 h 5182"/>
                <a:gd name="T42" fmla="*/ 1439 w 4973"/>
                <a:gd name="T43" fmla="*/ 733 h 5182"/>
                <a:gd name="T44" fmla="*/ 1216 w 4973"/>
                <a:gd name="T45" fmla="*/ 1170 h 5182"/>
                <a:gd name="T46" fmla="*/ 856 w 4973"/>
                <a:gd name="T47" fmla="*/ 1179 h 5182"/>
                <a:gd name="T48" fmla="*/ 869 w 4973"/>
                <a:gd name="T49" fmla="*/ 1646 h 5182"/>
                <a:gd name="T50" fmla="*/ 1424 w 4973"/>
                <a:gd name="T51" fmla="*/ 1844 h 5182"/>
                <a:gd name="T52" fmla="*/ 1178 w 4973"/>
                <a:gd name="T53" fmla="*/ 2353 h 5182"/>
                <a:gd name="T54" fmla="*/ 856 w 4973"/>
                <a:gd name="T55" fmla="*/ 2828 h 5182"/>
                <a:gd name="T56" fmla="*/ 1439 w 4973"/>
                <a:gd name="T57" fmla="*/ 3092 h 5182"/>
                <a:gd name="T58" fmla="*/ 1321 w 4973"/>
                <a:gd name="T59" fmla="*/ 3480 h 5182"/>
                <a:gd name="T60" fmla="*/ 857 w 4973"/>
                <a:gd name="T61" fmla="*/ 3534 h 5182"/>
                <a:gd name="T62" fmla="*/ 1165 w 4973"/>
                <a:gd name="T63" fmla="*/ 4004 h 5182"/>
                <a:gd name="T64" fmla="*/ 1441 w 4973"/>
                <a:gd name="T65" fmla="*/ 4415 h 5182"/>
                <a:gd name="T66" fmla="*/ 858 w 4973"/>
                <a:gd name="T67" fmla="*/ 4709 h 5182"/>
                <a:gd name="T68" fmla="*/ 1672 w 4973"/>
                <a:gd name="T69" fmla="*/ 4942 h 5182"/>
                <a:gd name="T70" fmla="*/ 855 w 4973"/>
                <a:gd name="T71" fmla="*/ 240 h 5182"/>
                <a:gd name="T72" fmla="*/ 739 w 4973"/>
                <a:gd name="T73" fmla="*/ 1885 h 5182"/>
                <a:gd name="T74" fmla="*/ 265 w 4973"/>
                <a:gd name="T75" fmla="*/ 2035 h 5182"/>
                <a:gd name="T76" fmla="*/ 1048 w 4973"/>
                <a:gd name="T77" fmla="*/ 2121 h 5182"/>
                <a:gd name="T78" fmla="*/ 1134 w 4973"/>
                <a:gd name="T79" fmla="*/ 1884 h 5182"/>
                <a:gd name="T80" fmla="*/ 738 w 4973"/>
                <a:gd name="T81" fmla="*/ 3297 h 5182"/>
                <a:gd name="T82" fmla="*/ 1207 w 4973"/>
                <a:gd name="T83" fmla="*/ 3148 h 5182"/>
                <a:gd name="T84" fmla="*/ 423 w 4973"/>
                <a:gd name="T85" fmla="*/ 3061 h 5182"/>
                <a:gd name="T86" fmla="*/ 337 w 4973"/>
                <a:gd name="T87" fmla="*/ 3298 h 5182"/>
                <a:gd name="T88" fmla="*/ 733 w 4973"/>
                <a:gd name="T89" fmla="*/ 942 h 5182"/>
                <a:gd name="T90" fmla="*/ 1207 w 4973"/>
                <a:gd name="T91" fmla="*/ 792 h 5182"/>
                <a:gd name="T92" fmla="*/ 428 w 4973"/>
                <a:gd name="T93" fmla="*/ 707 h 5182"/>
                <a:gd name="T94" fmla="*/ 333 w 4973"/>
                <a:gd name="T95" fmla="*/ 943 h 5182"/>
                <a:gd name="T96" fmla="*/ 731 w 4973"/>
                <a:gd name="T97" fmla="*/ 4475 h 5182"/>
                <a:gd name="T98" fmla="*/ 1207 w 4973"/>
                <a:gd name="T99" fmla="*/ 4319 h 5182"/>
                <a:gd name="T100" fmla="*/ 424 w 4973"/>
                <a:gd name="T101" fmla="*/ 4240 h 5182"/>
                <a:gd name="T102" fmla="*/ 343 w 4973"/>
                <a:gd name="T103" fmla="*/ 4476 h 5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73" h="5182">
                  <a:moveTo>
                    <a:pt x="613" y="3534"/>
                  </a:moveTo>
                  <a:cubicBezTo>
                    <a:pt x="517" y="3534"/>
                    <a:pt x="426" y="3535"/>
                    <a:pt x="334" y="3534"/>
                  </a:cubicBezTo>
                  <a:cubicBezTo>
                    <a:pt x="144" y="3533"/>
                    <a:pt x="29" y="3418"/>
                    <a:pt x="29" y="3228"/>
                  </a:cubicBezTo>
                  <a:cubicBezTo>
                    <a:pt x="29" y="3170"/>
                    <a:pt x="27" y="3112"/>
                    <a:pt x="36" y="3055"/>
                  </a:cubicBezTo>
                  <a:cubicBezTo>
                    <a:pt x="58" y="2923"/>
                    <a:pt x="164" y="2833"/>
                    <a:pt x="298" y="2829"/>
                  </a:cubicBezTo>
                  <a:cubicBezTo>
                    <a:pt x="401" y="2826"/>
                    <a:pt x="504" y="2828"/>
                    <a:pt x="612" y="2828"/>
                  </a:cubicBezTo>
                  <a:cubicBezTo>
                    <a:pt x="612" y="2670"/>
                    <a:pt x="612" y="2518"/>
                    <a:pt x="612" y="2358"/>
                  </a:cubicBezTo>
                  <a:cubicBezTo>
                    <a:pt x="594" y="2357"/>
                    <a:pt x="575" y="2355"/>
                    <a:pt x="556" y="2355"/>
                  </a:cubicBezTo>
                  <a:cubicBezTo>
                    <a:pt x="473" y="2355"/>
                    <a:pt x="389" y="2356"/>
                    <a:pt x="305" y="2354"/>
                  </a:cubicBezTo>
                  <a:cubicBezTo>
                    <a:pt x="161" y="2350"/>
                    <a:pt x="50" y="2254"/>
                    <a:pt x="33" y="2111"/>
                  </a:cubicBezTo>
                  <a:cubicBezTo>
                    <a:pt x="25" y="2040"/>
                    <a:pt x="25" y="1967"/>
                    <a:pt x="33" y="1896"/>
                  </a:cubicBezTo>
                  <a:cubicBezTo>
                    <a:pt x="49" y="1749"/>
                    <a:pt x="163" y="1652"/>
                    <a:pt x="315" y="1649"/>
                  </a:cubicBezTo>
                  <a:cubicBezTo>
                    <a:pt x="412" y="1646"/>
                    <a:pt x="510" y="1648"/>
                    <a:pt x="612" y="1648"/>
                  </a:cubicBezTo>
                  <a:cubicBezTo>
                    <a:pt x="612" y="1492"/>
                    <a:pt x="612" y="1340"/>
                    <a:pt x="612" y="1179"/>
                  </a:cubicBezTo>
                  <a:cubicBezTo>
                    <a:pt x="517" y="1179"/>
                    <a:pt x="420" y="1179"/>
                    <a:pt x="324" y="1179"/>
                  </a:cubicBezTo>
                  <a:cubicBezTo>
                    <a:pt x="238" y="1179"/>
                    <a:pt x="169" y="1146"/>
                    <a:pt x="103" y="1090"/>
                  </a:cubicBezTo>
                  <a:cubicBezTo>
                    <a:pt x="2" y="1004"/>
                    <a:pt x="0" y="645"/>
                    <a:pt x="105" y="558"/>
                  </a:cubicBezTo>
                  <a:cubicBezTo>
                    <a:pt x="164" y="510"/>
                    <a:pt x="225" y="473"/>
                    <a:pt x="303" y="473"/>
                  </a:cubicBezTo>
                  <a:cubicBezTo>
                    <a:pt x="404" y="473"/>
                    <a:pt x="505" y="473"/>
                    <a:pt x="613" y="473"/>
                  </a:cubicBezTo>
                  <a:cubicBezTo>
                    <a:pt x="615" y="449"/>
                    <a:pt x="617" y="428"/>
                    <a:pt x="617" y="407"/>
                  </a:cubicBezTo>
                  <a:cubicBezTo>
                    <a:pt x="618" y="313"/>
                    <a:pt x="616" y="220"/>
                    <a:pt x="619" y="126"/>
                  </a:cubicBezTo>
                  <a:cubicBezTo>
                    <a:pt x="621" y="47"/>
                    <a:pt x="664" y="6"/>
                    <a:pt x="742" y="1"/>
                  </a:cubicBezTo>
                  <a:cubicBezTo>
                    <a:pt x="758" y="0"/>
                    <a:pt x="774" y="0"/>
                    <a:pt x="790" y="0"/>
                  </a:cubicBezTo>
                  <a:cubicBezTo>
                    <a:pt x="2126" y="0"/>
                    <a:pt x="3462" y="0"/>
                    <a:pt x="4799" y="0"/>
                  </a:cubicBezTo>
                  <a:cubicBezTo>
                    <a:pt x="4938" y="0"/>
                    <a:pt x="4973" y="35"/>
                    <a:pt x="4973" y="172"/>
                  </a:cubicBezTo>
                  <a:cubicBezTo>
                    <a:pt x="4973" y="1784"/>
                    <a:pt x="4973" y="3396"/>
                    <a:pt x="4973" y="5008"/>
                  </a:cubicBezTo>
                  <a:cubicBezTo>
                    <a:pt x="4973" y="5146"/>
                    <a:pt x="4938" y="5182"/>
                    <a:pt x="4800" y="5182"/>
                  </a:cubicBezTo>
                  <a:cubicBezTo>
                    <a:pt x="3464" y="5182"/>
                    <a:pt x="2128" y="5182"/>
                    <a:pt x="791" y="5182"/>
                  </a:cubicBezTo>
                  <a:cubicBezTo>
                    <a:pt x="652" y="5182"/>
                    <a:pt x="618" y="5148"/>
                    <a:pt x="618" y="5010"/>
                  </a:cubicBezTo>
                  <a:cubicBezTo>
                    <a:pt x="618" y="4912"/>
                    <a:pt x="618" y="4815"/>
                    <a:pt x="618" y="4709"/>
                  </a:cubicBezTo>
                  <a:cubicBezTo>
                    <a:pt x="526" y="4709"/>
                    <a:pt x="438" y="4703"/>
                    <a:pt x="352" y="4710"/>
                  </a:cubicBezTo>
                  <a:cubicBezTo>
                    <a:pt x="147" y="4725"/>
                    <a:pt x="14" y="4574"/>
                    <a:pt x="28" y="4387"/>
                  </a:cubicBezTo>
                  <a:cubicBezTo>
                    <a:pt x="31" y="4355"/>
                    <a:pt x="28" y="4323"/>
                    <a:pt x="29" y="4291"/>
                  </a:cubicBezTo>
                  <a:cubicBezTo>
                    <a:pt x="32" y="4123"/>
                    <a:pt x="149" y="4006"/>
                    <a:pt x="316" y="4003"/>
                  </a:cubicBezTo>
                  <a:cubicBezTo>
                    <a:pt x="413" y="4002"/>
                    <a:pt x="511" y="4003"/>
                    <a:pt x="613" y="4003"/>
                  </a:cubicBezTo>
                  <a:cubicBezTo>
                    <a:pt x="613" y="3847"/>
                    <a:pt x="613" y="3695"/>
                    <a:pt x="613" y="3534"/>
                  </a:cubicBezTo>
                  <a:close/>
                  <a:moveTo>
                    <a:pt x="1916" y="4942"/>
                  </a:moveTo>
                  <a:cubicBezTo>
                    <a:pt x="2859" y="4942"/>
                    <a:pt x="3796" y="4942"/>
                    <a:pt x="4733" y="4942"/>
                  </a:cubicBezTo>
                  <a:cubicBezTo>
                    <a:pt x="4733" y="3372"/>
                    <a:pt x="4733" y="1807"/>
                    <a:pt x="4733" y="239"/>
                  </a:cubicBezTo>
                  <a:cubicBezTo>
                    <a:pt x="3793" y="239"/>
                    <a:pt x="2856" y="239"/>
                    <a:pt x="1916" y="239"/>
                  </a:cubicBezTo>
                  <a:cubicBezTo>
                    <a:pt x="1916" y="1808"/>
                    <a:pt x="1916" y="3373"/>
                    <a:pt x="1916" y="4942"/>
                  </a:cubicBezTo>
                  <a:close/>
                  <a:moveTo>
                    <a:pt x="855" y="473"/>
                  </a:moveTo>
                  <a:cubicBezTo>
                    <a:pt x="964" y="473"/>
                    <a:pt x="1067" y="472"/>
                    <a:pt x="1171" y="474"/>
                  </a:cubicBezTo>
                  <a:cubicBezTo>
                    <a:pt x="1316" y="476"/>
                    <a:pt x="1432" y="588"/>
                    <a:pt x="1439" y="733"/>
                  </a:cubicBezTo>
                  <a:cubicBezTo>
                    <a:pt x="1442" y="793"/>
                    <a:pt x="1442" y="853"/>
                    <a:pt x="1439" y="913"/>
                  </a:cubicBezTo>
                  <a:cubicBezTo>
                    <a:pt x="1434" y="1044"/>
                    <a:pt x="1347" y="1149"/>
                    <a:pt x="1216" y="1170"/>
                  </a:cubicBezTo>
                  <a:cubicBezTo>
                    <a:pt x="1140" y="1183"/>
                    <a:pt x="1061" y="1177"/>
                    <a:pt x="984" y="1179"/>
                  </a:cubicBezTo>
                  <a:cubicBezTo>
                    <a:pt x="941" y="1180"/>
                    <a:pt x="898" y="1179"/>
                    <a:pt x="856" y="1179"/>
                  </a:cubicBezTo>
                  <a:cubicBezTo>
                    <a:pt x="856" y="1340"/>
                    <a:pt x="856" y="1491"/>
                    <a:pt x="856" y="1640"/>
                  </a:cubicBezTo>
                  <a:cubicBezTo>
                    <a:pt x="862" y="1643"/>
                    <a:pt x="865" y="1646"/>
                    <a:pt x="869" y="1646"/>
                  </a:cubicBezTo>
                  <a:cubicBezTo>
                    <a:pt x="964" y="1647"/>
                    <a:pt x="1060" y="1646"/>
                    <a:pt x="1156" y="1648"/>
                  </a:cubicBezTo>
                  <a:cubicBezTo>
                    <a:pt x="1288" y="1651"/>
                    <a:pt x="1402" y="1723"/>
                    <a:pt x="1424" y="1844"/>
                  </a:cubicBezTo>
                  <a:cubicBezTo>
                    <a:pt x="1442" y="1947"/>
                    <a:pt x="1441" y="2059"/>
                    <a:pt x="1423" y="2162"/>
                  </a:cubicBezTo>
                  <a:cubicBezTo>
                    <a:pt x="1404" y="2276"/>
                    <a:pt x="1295" y="2350"/>
                    <a:pt x="1178" y="2353"/>
                  </a:cubicBezTo>
                  <a:cubicBezTo>
                    <a:pt x="1071" y="2356"/>
                    <a:pt x="965" y="2354"/>
                    <a:pt x="856" y="2354"/>
                  </a:cubicBezTo>
                  <a:cubicBezTo>
                    <a:pt x="856" y="2516"/>
                    <a:pt x="856" y="2668"/>
                    <a:pt x="856" y="2828"/>
                  </a:cubicBezTo>
                  <a:cubicBezTo>
                    <a:pt x="964" y="2828"/>
                    <a:pt x="1070" y="2825"/>
                    <a:pt x="1174" y="2829"/>
                  </a:cubicBezTo>
                  <a:cubicBezTo>
                    <a:pt x="1322" y="2833"/>
                    <a:pt x="1433" y="2945"/>
                    <a:pt x="1439" y="3092"/>
                  </a:cubicBezTo>
                  <a:cubicBezTo>
                    <a:pt x="1442" y="3153"/>
                    <a:pt x="1442" y="3215"/>
                    <a:pt x="1439" y="3277"/>
                  </a:cubicBezTo>
                  <a:cubicBezTo>
                    <a:pt x="1434" y="3364"/>
                    <a:pt x="1396" y="3439"/>
                    <a:pt x="1321" y="3480"/>
                  </a:cubicBezTo>
                  <a:cubicBezTo>
                    <a:pt x="1267" y="3509"/>
                    <a:pt x="1202" y="3526"/>
                    <a:pt x="1141" y="3532"/>
                  </a:cubicBezTo>
                  <a:cubicBezTo>
                    <a:pt x="1047" y="3540"/>
                    <a:pt x="952" y="3534"/>
                    <a:pt x="857" y="3534"/>
                  </a:cubicBezTo>
                  <a:cubicBezTo>
                    <a:pt x="857" y="3695"/>
                    <a:pt x="857" y="3847"/>
                    <a:pt x="857" y="4003"/>
                  </a:cubicBezTo>
                  <a:cubicBezTo>
                    <a:pt x="963" y="4003"/>
                    <a:pt x="1064" y="4001"/>
                    <a:pt x="1165" y="4004"/>
                  </a:cubicBezTo>
                  <a:cubicBezTo>
                    <a:pt x="1321" y="4008"/>
                    <a:pt x="1434" y="4122"/>
                    <a:pt x="1440" y="4278"/>
                  </a:cubicBezTo>
                  <a:cubicBezTo>
                    <a:pt x="1442" y="4323"/>
                    <a:pt x="1441" y="4369"/>
                    <a:pt x="1441" y="4415"/>
                  </a:cubicBezTo>
                  <a:cubicBezTo>
                    <a:pt x="1438" y="4597"/>
                    <a:pt x="1326" y="4708"/>
                    <a:pt x="1144" y="4709"/>
                  </a:cubicBezTo>
                  <a:cubicBezTo>
                    <a:pt x="1049" y="4709"/>
                    <a:pt x="954" y="4709"/>
                    <a:pt x="858" y="4709"/>
                  </a:cubicBezTo>
                  <a:cubicBezTo>
                    <a:pt x="858" y="4791"/>
                    <a:pt x="858" y="4867"/>
                    <a:pt x="858" y="4942"/>
                  </a:cubicBezTo>
                  <a:cubicBezTo>
                    <a:pt x="1132" y="4942"/>
                    <a:pt x="1402" y="4942"/>
                    <a:pt x="1672" y="4942"/>
                  </a:cubicBezTo>
                  <a:cubicBezTo>
                    <a:pt x="1672" y="3372"/>
                    <a:pt x="1672" y="1805"/>
                    <a:pt x="1672" y="240"/>
                  </a:cubicBezTo>
                  <a:cubicBezTo>
                    <a:pt x="1397" y="240"/>
                    <a:pt x="1127" y="240"/>
                    <a:pt x="855" y="240"/>
                  </a:cubicBezTo>
                  <a:cubicBezTo>
                    <a:pt x="855" y="318"/>
                    <a:pt x="855" y="391"/>
                    <a:pt x="855" y="473"/>
                  </a:cubicBezTo>
                  <a:close/>
                  <a:moveTo>
                    <a:pt x="739" y="1885"/>
                  </a:moveTo>
                  <a:cubicBezTo>
                    <a:pt x="632" y="1885"/>
                    <a:pt x="524" y="1885"/>
                    <a:pt x="417" y="1885"/>
                  </a:cubicBezTo>
                  <a:cubicBezTo>
                    <a:pt x="250" y="1886"/>
                    <a:pt x="266" y="1868"/>
                    <a:pt x="265" y="2035"/>
                  </a:cubicBezTo>
                  <a:cubicBezTo>
                    <a:pt x="265" y="2113"/>
                    <a:pt x="272" y="2121"/>
                    <a:pt x="350" y="2121"/>
                  </a:cubicBezTo>
                  <a:cubicBezTo>
                    <a:pt x="583" y="2121"/>
                    <a:pt x="816" y="2121"/>
                    <a:pt x="1048" y="2121"/>
                  </a:cubicBezTo>
                  <a:cubicBezTo>
                    <a:pt x="1222" y="2121"/>
                    <a:pt x="1206" y="2136"/>
                    <a:pt x="1208" y="1958"/>
                  </a:cubicBezTo>
                  <a:cubicBezTo>
                    <a:pt x="1208" y="1905"/>
                    <a:pt x="1188" y="1883"/>
                    <a:pt x="1134" y="1884"/>
                  </a:cubicBezTo>
                  <a:cubicBezTo>
                    <a:pt x="1002" y="1887"/>
                    <a:pt x="871" y="1885"/>
                    <a:pt x="739" y="1885"/>
                  </a:cubicBezTo>
                  <a:close/>
                  <a:moveTo>
                    <a:pt x="738" y="3297"/>
                  </a:moveTo>
                  <a:cubicBezTo>
                    <a:pt x="845" y="3297"/>
                    <a:pt x="953" y="3297"/>
                    <a:pt x="1060" y="3297"/>
                  </a:cubicBezTo>
                  <a:cubicBezTo>
                    <a:pt x="1213" y="3296"/>
                    <a:pt x="1209" y="3317"/>
                    <a:pt x="1207" y="3148"/>
                  </a:cubicBezTo>
                  <a:cubicBezTo>
                    <a:pt x="1207" y="3071"/>
                    <a:pt x="1198" y="3062"/>
                    <a:pt x="1122" y="3061"/>
                  </a:cubicBezTo>
                  <a:cubicBezTo>
                    <a:pt x="889" y="3061"/>
                    <a:pt x="656" y="3061"/>
                    <a:pt x="423" y="3061"/>
                  </a:cubicBezTo>
                  <a:cubicBezTo>
                    <a:pt x="242" y="3061"/>
                    <a:pt x="268" y="3049"/>
                    <a:pt x="265" y="3223"/>
                  </a:cubicBezTo>
                  <a:cubicBezTo>
                    <a:pt x="264" y="3277"/>
                    <a:pt x="282" y="3299"/>
                    <a:pt x="337" y="3298"/>
                  </a:cubicBezTo>
                  <a:cubicBezTo>
                    <a:pt x="471" y="3295"/>
                    <a:pt x="604" y="3297"/>
                    <a:pt x="738" y="3297"/>
                  </a:cubicBezTo>
                  <a:close/>
                  <a:moveTo>
                    <a:pt x="733" y="942"/>
                  </a:moveTo>
                  <a:cubicBezTo>
                    <a:pt x="842" y="942"/>
                    <a:pt x="952" y="942"/>
                    <a:pt x="1061" y="942"/>
                  </a:cubicBezTo>
                  <a:cubicBezTo>
                    <a:pt x="1214" y="941"/>
                    <a:pt x="1208" y="962"/>
                    <a:pt x="1207" y="792"/>
                  </a:cubicBezTo>
                  <a:cubicBezTo>
                    <a:pt x="1207" y="716"/>
                    <a:pt x="1198" y="707"/>
                    <a:pt x="1121" y="707"/>
                  </a:cubicBezTo>
                  <a:cubicBezTo>
                    <a:pt x="890" y="707"/>
                    <a:pt x="659" y="707"/>
                    <a:pt x="428" y="707"/>
                  </a:cubicBezTo>
                  <a:cubicBezTo>
                    <a:pt x="240" y="707"/>
                    <a:pt x="268" y="691"/>
                    <a:pt x="265" y="876"/>
                  </a:cubicBezTo>
                  <a:cubicBezTo>
                    <a:pt x="264" y="925"/>
                    <a:pt x="284" y="943"/>
                    <a:pt x="333" y="943"/>
                  </a:cubicBezTo>
                  <a:cubicBezTo>
                    <a:pt x="466" y="941"/>
                    <a:pt x="599" y="942"/>
                    <a:pt x="733" y="942"/>
                  </a:cubicBezTo>
                  <a:close/>
                  <a:moveTo>
                    <a:pt x="731" y="4475"/>
                  </a:moveTo>
                  <a:cubicBezTo>
                    <a:pt x="839" y="4475"/>
                    <a:pt x="946" y="4475"/>
                    <a:pt x="1054" y="4475"/>
                  </a:cubicBezTo>
                  <a:cubicBezTo>
                    <a:pt x="1220" y="4475"/>
                    <a:pt x="1208" y="4489"/>
                    <a:pt x="1207" y="4319"/>
                  </a:cubicBezTo>
                  <a:cubicBezTo>
                    <a:pt x="1207" y="4249"/>
                    <a:pt x="1198" y="4240"/>
                    <a:pt x="1128" y="4240"/>
                  </a:cubicBezTo>
                  <a:cubicBezTo>
                    <a:pt x="893" y="4240"/>
                    <a:pt x="658" y="4240"/>
                    <a:pt x="424" y="4240"/>
                  </a:cubicBezTo>
                  <a:cubicBezTo>
                    <a:pt x="246" y="4241"/>
                    <a:pt x="268" y="4219"/>
                    <a:pt x="264" y="4400"/>
                  </a:cubicBezTo>
                  <a:cubicBezTo>
                    <a:pt x="263" y="4460"/>
                    <a:pt x="289" y="4476"/>
                    <a:pt x="343" y="4476"/>
                  </a:cubicBezTo>
                  <a:cubicBezTo>
                    <a:pt x="472" y="4474"/>
                    <a:pt x="602" y="4475"/>
                    <a:pt x="731" y="44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Freeform 165"/>
            <p:cNvSpPr>
              <a:spLocks noEditPoints="1"/>
            </p:cNvSpPr>
            <p:nvPr/>
          </p:nvSpPr>
          <p:spPr bwMode="auto">
            <a:xfrm>
              <a:off x="2386" y="2477"/>
              <a:ext cx="165" cy="93"/>
            </a:xfrm>
            <a:custGeom>
              <a:avLst/>
              <a:gdLst>
                <a:gd name="T0" fmla="*/ 941 w 1885"/>
                <a:gd name="T1" fmla="*/ 1059 h 1060"/>
                <a:gd name="T2" fmla="*/ 147 w 1885"/>
                <a:gd name="T3" fmla="*/ 1059 h 1060"/>
                <a:gd name="T4" fmla="*/ 1 w 1885"/>
                <a:gd name="T5" fmla="*/ 915 h 1060"/>
                <a:gd name="T6" fmla="*/ 1 w 1885"/>
                <a:gd name="T7" fmla="*/ 145 h 1060"/>
                <a:gd name="T8" fmla="*/ 141 w 1885"/>
                <a:gd name="T9" fmla="*/ 1 h 1060"/>
                <a:gd name="T10" fmla="*/ 1741 w 1885"/>
                <a:gd name="T11" fmla="*/ 0 h 1060"/>
                <a:gd name="T12" fmla="*/ 1885 w 1885"/>
                <a:gd name="T13" fmla="*/ 142 h 1060"/>
                <a:gd name="T14" fmla="*/ 1885 w 1885"/>
                <a:gd name="T15" fmla="*/ 919 h 1060"/>
                <a:gd name="T16" fmla="*/ 1741 w 1885"/>
                <a:gd name="T17" fmla="*/ 1059 h 1060"/>
                <a:gd name="T18" fmla="*/ 941 w 1885"/>
                <a:gd name="T19" fmla="*/ 1059 h 1060"/>
                <a:gd name="T20" fmla="*/ 240 w 1885"/>
                <a:gd name="T21" fmla="*/ 819 h 1060"/>
                <a:gd name="T22" fmla="*/ 1644 w 1885"/>
                <a:gd name="T23" fmla="*/ 819 h 1060"/>
                <a:gd name="T24" fmla="*/ 1644 w 1885"/>
                <a:gd name="T25" fmla="*/ 239 h 1060"/>
                <a:gd name="T26" fmla="*/ 240 w 1885"/>
                <a:gd name="T27" fmla="*/ 239 h 1060"/>
                <a:gd name="T28" fmla="*/ 240 w 1885"/>
                <a:gd name="T29" fmla="*/ 819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5" h="1060">
                  <a:moveTo>
                    <a:pt x="941" y="1059"/>
                  </a:moveTo>
                  <a:cubicBezTo>
                    <a:pt x="676" y="1059"/>
                    <a:pt x="411" y="1060"/>
                    <a:pt x="147" y="1059"/>
                  </a:cubicBezTo>
                  <a:cubicBezTo>
                    <a:pt x="43" y="1059"/>
                    <a:pt x="1" y="1018"/>
                    <a:pt x="1" y="915"/>
                  </a:cubicBezTo>
                  <a:cubicBezTo>
                    <a:pt x="0" y="658"/>
                    <a:pt x="0" y="402"/>
                    <a:pt x="1" y="145"/>
                  </a:cubicBezTo>
                  <a:cubicBezTo>
                    <a:pt x="1" y="45"/>
                    <a:pt x="43" y="1"/>
                    <a:pt x="141" y="1"/>
                  </a:cubicBezTo>
                  <a:cubicBezTo>
                    <a:pt x="674" y="0"/>
                    <a:pt x="1208" y="0"/>
                    <a:pt x="1741" y="0"/>
                  </a:cubicBezTo>
                  <a:cubicBezTo>
                    <a:pt x="1841" y="1"/>
                    <a:pt x="1884" y="44"/>
                    <a:pt x="1885" y="142"/>
                  </a:cubicBezTo>
                  <a:cubicBezTo>
                    <a:pt x="1885" y="401"/>
                    <a:pt x="1885" y="660"/>
                    <a:pt x="1885" y="919"/>
                  </a:cubicBezTo>
                  <a:cubicBezTo>
                    <a:pt x="1884" y="1017"/>
                    <a:pt x="1840" y="1059"/>
                    <a:pt x="1741" y="1059"/>
                  </a:cubicBezTo>
                  <a:cubicBezTo>
                    <a:pt x="1474" y="1060"/>
                    <a:pt x="1207" y="1059"/>
                    <a:pt x="941" y="1059"/>
                  </a:cubicBezTo>
                  <a:close/>
                  <a:moveTo>
                    <a:pt x="240" y="819"/>
                  </a:moveTo>
                  <a:cubicBezTo>
                    <a:pt x="712" y="819"/>
                    <a:pt x="1178" y="819"/>
                    <a:pt x="1644" y="819"/>
                  </a:cubicBezTo>
                  <a:cubicBezTo>
                    <a:pt x="1644" y="623"/>
                    <a:pt x="1644" y="431"/>
                    <a:pt x="1644" y="239"/>
                  </a:cubicBezTo>
                  <a:cubicBezTo>
                    <a:pt x="1174" y="239"/>
                    <a:pt x="707" y="239"/>
                    <a:pt x="240" y="239"/>
                  </a:cubicBezTo>
                  <a:cubicBezTo>
                    <a:pt x="240" y="434"/>
                    <a:pt x="240" y="625"/>
                    <a:pt x="240" y="8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Freeform 166"/>
            <p:cNvSpPr>
              <a:spLocks/>
            </p:cNvSpPr>
            <p:nvPr/>
          </p:nvSpPr>
          <p:spPr bwMode="auto">
            <a:xfrm>
              <a:off x="2385" y="2611"/>
              <a:ext cx="166" cy="21"/>
            </a:xfrm>
            <a:custGeom>
              <a:avLst/>
              <a:gdLst>
                <a:gd name="T0" fmla="*/ 953 w 1895"/>
                <a:gd name="T1" fmla="*/ 235 h 236"/>
                <a:gd name="T2" fmla="*/ 141 w 1895"/>
                <a:gd name="T3" fmla="*/ 236 h 236"/>
                <a:gd name="T4" fmla="*/ 19 w 1895"/>
                <a:gd name="T5" fmla="*/ 159 h 236"/>
                <a:gd name="T6" fmla="*/ 49 w 1895"/>
                <a:gd name="T7" fmla="*/ 35 h 236"/>
                <a:gd name="T8" fmla="*/ 141 w 1895"/>
                <a:gd name="T9" fmla="*/ 2 h 236"/>
                <a:gd name="T10" fmla="*/ 1759 w 1895"/>
                <a:gd name="T11" fmla="*/ 1 h 236"/>
                <a:gd name="T12" fmla="*/ 1893 w 1895"/>
                <a:gd name="T13" fmla="*/ 122 h 236"/>
                <a:gd name="T14" fmla="*/ 1753 w 1895"/>
                <a:gd name="T15" fmla="*/ 235 h 236"/>
                <a:gd name="T16" fmla="*/ 953 w 1895"/>
                <a:gd name="T17" fmla="*/ 2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5" h="236">
                  <a:moveTo>
                    <a:pt x="953" y="235"/>
                  </a:moveTo>
                  <a:cubicBezTo>
                    <a:pt x="682" y="235"/>
                    <a:pt x="411" y="235"/>
                    <a:pt x="141" y="236"/>
                  </a:cubicBezTo>
                  <a:cubicBezTo>
                    <a:pt x="83" y="236"/>
                    <a:pt x="40" y="214"/>
                    <a:pt x="19" y="159"/>
                  </a:cubicBezTo>
                  <a:cubicBezTo>
                    <a:pt x="0" y="111"/>
                    <a:pt x="10" y="65"/>
                    <a:pt x="49" y="35"/>
                  </a:cubicBezTo>
                  <a:cubicBezTo>
                    <a:pt x="74" y="16"/>
                    <a:pt x="110" y="2"/>
                    <a:pt x="141" y="2"/>
                  </a:cubicBezTo>
                  <a:cubicBezTo>
                    <a:pt x="681" y="0"/>
                    <a:pt x="1220" y="0"/>
                    <a:pt x="1759" y="1"/>
                  </a:cubicBezTo>
                  <a:cubicBezTo>
                    <a:pt x="1842" y="1"/>
                    <a:pt x="1895" y="52"/>
                    <a:pt x="1893" y="122"/>
                  </a:cubicBezTo>
                  <a:cubicBezTo>
                    <a:pt x="1891" y="191"/>
                    <a:pt x="1837" y="235"/>
                    <a:pt x="1753" y="235"/>
                  </a:cubicBezTo>
                  <a:cubicBezTo>
                    <a:pt x="1486" y="236"/>
                    <a:pt x="1219" y="235"/>
                    <a:pt x="953" y="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167"/>
            <p:cNvSpPr>
              <a:spLocks/>
            </p:cNvSpPr>
            <p:nvPr/>
          </p:nvSpPr>
          <p:spPr bwMode="auto">
            <a:xfrm>
              <a:off x="2386" y="2673"/>
              <a:ext cx="165" cy="21"/>
            </a:xfrm>
            <a:custGeom>
              <a:avLst/>
              <a:gdLst>
                <a:gd name="T0" fmla="*/ 937 w 1886"/>
                <a:gd name="T1" fmla="*/ 234 h 235"/>
                <a:gd name="T2" fmla="*/ 161 w 1886"/>
                <a:gd name="T3" fmla="*/ 234 h 235"/>
                <a:gd name="T4" fmla="*/ 101 w 1886"/>
                <a:gd name="T5" fmla="*/ 233 h 235"/>
                <a:gd name="T6" fmla="*/ 2 w 1886"/>
                <a:gd name="T7" fmla="*/ 122 h 235"/>
                <a:gd name="T8" fmla="*/ 93 w 1886"/>
                <a:gd name="T9" fmla="*/ 5 h 235"/>
                <a:gd name="T10" fmla="*/ 171 w 1886"/>
                <a:gd name="T11" fmla="*/ 1 h 235"/>
                <a:gd name="T12" fmla="*/ 1717 w 1886"/>
                <a:gd name="T13" fmla="*/ 1 h 235"/>
                <a:gd name="T14" fmla="*/ 1885 w 1886"/>
                <a:gd name="T15" fmla="*/ 117 h 235"/>
                <a:gd name="T16" fmla="*/ 1719 w 1886"/>
                <a:gd name="T17" fmla="*/ 234 h 235"/>
                <a:gd name="T18" fmla="*/ 937 w 1886"/>
                <a:gd name="T1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6" h="235">
                  <a:moveTo>
                    <a:pt x="937" y="234"/>
                  </a:moveTo>
                  <a:cubicBezTo>
                    <a:pt x="678" y="234"/>
                    <a:pt x="420" y="234"/>
                    <a:pt x="161" y="234"/>
                  </a:cubicBezTo>
                  <a:cubicBezTo>
                    <a:pt x="141" y="234"/>
                    <a:pt x="121" y="235"/>
                    <a:pt x="101" y="233"/>
                  </a:cubicBezTo>
                  <a:cubicBezTo>
                    <a:pt x="47" y="225"/>
                    <a:pt x="4" y="177"/>
                    <a:pt x="2" y="122"/>
                  </a:cubicBezTo>
                  <a:cubicBezTo>
                    <a:pt x="0" y="67"/>
                    <a:pt x="39" y="16"/>
                    <a:pt x="93" y="5"/>
                  </a:cubicBezTo>
                  <a:cubicBezTo>
                    <a:pt x="119" y="1"/>
                    <a:pt x="145" y="1"/>
                    <a:pt x="171" y="1"/>
                  </a:cubicBezTo>
                  <a:cubicBezTo>
                    <a:pt x="686" y="0"/>
                    <a:pt x="1202" y="0"/>
                    <a:pt x="1717" y="1"/>
                  </a:cubicBezTo>
                  <a:cubicBezTo>
                    <a:pt x="1829" y="1"/>
                    <a:pt x="1884" y="39"/>
                    <a:pt x="1885" y="117"/>
                  </a:cubicBezTo>
                  <a:cubicBezTo>
                    <a:pt x="1886" y="194"/>
                    <a:pt x="1829" y="234"/>
                    <a:pt x="1719" y="234"/>
                  </a:cubicBezTo>
                  <a:cubicBezTo>
                    <a:pt x="1458" y="234"/>
                    <a:pt x="1198" y="234"/>
                    <a:pt x="937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53" name="Freeform 171"/>
          <p:cNvSpPr>
            <a:spLocks noEditPoints="1"/>
          </p:cNvSpPr>
          <p:nvPr/>
        </p:nvSpPr>
        <p:spPr bwMode="auto">
          <a:xfrm>
            <a:off x="1955407" y="4313302"/>
            <a:ext cx="719137" cy="703263"/>
          </a:xfrm>
          <a:custGeom>
            <a:avLst/>
            <a:gdLst>
              <a:gd name="T0" fmla="*/ 1986 w 5227"/>
              <a:gd name="T1" fmla="*/ 3638 h 5122"/>
              <a:gd name="T2" fmla="*/ 1063 w 5227"/>
              <a:gd name="T3" fmla="*/ 3763 h 5122"/>
              <a:gd name="T4" fmla="*/ 941 w 5227"/>
              <a:gd name="T5" fmla="*/ 3345 h 5122"/>
              <a:gd name="T6" fmla="*/ 732 w 5227"/>
              <a:gd name="T7" fmla="*/ 3222 h 5122"/>
              <a:gd name="T8" fmla="*/ 732 w 5227"/>
              <a:gd name="T9" fmla="*/ 567 h 5122"/>
              <a:gd name="T10" fmla="*/ 941 w 5227"/>
              <a:gd name="T11" fmla="*/ 418 h 5122"/>
              <a:gd name="T12" fmla="*/ 1073 w 5227"/>
              <a:gd name="T13" fmla="*/ 0 h 5122"/>
              <a:gd name="T14" fmla="*/ 1986 w 5227"/>
              <a:gd name="T15" fmla="*/ 131 h 5122"/>
              <a:gd name="T16" fmla="*/ 2077 w 5227"/>
              <a:gd name="T17" fmla="*/ 418 h 5122"/>
              <a:gd name="T18" fmla="*/ 2196 w 5227"/>
              <a:gd name="T19" fmla="*/ 983 h 5122"/>
              <a:gd name="T20" fmla="*/ 2255 w 5227"/>
              <a:gd name="T21" fmla="*/ 1045 h 5122"/>
              <a:gd name="T22" fmla="*/ 4770 w 5227"/>
              <a:gd name="T23" fmla="*/ 2465 h 5122"/>
              <a:gd name="T24" fmla="*/ 4809 w 5227"/>
              <a:gd name="T25" fmla="*/ 4427 h 5122"/>
              <a:gd name="T26" fmla="*/ 5093 w 5227"/>
              <a:gd name="T27" fmla="*/ 4495 h 5122"/>
              <a:gd name="T28" fmla="*/ 5227 w 5227"/>
              <a:gd name="T29" fmla="*/ 4997 h 5122"/>
              <a:gd name="T30" fmla="*/ 122 w 5227"/>
              <a:gd name="T31" fmla="*/ 5122 h 5122"/>
              <a:gd name="T32" fmla="*/ 1 w 5227"/>
              <a:gd name="T33" fmla="*/ 4619 h 5122"/>
              <a:gd name="T34" fmla="*/ 523 w 5227"/>
              <a:gd name="T35" fmla="*/ 4495 h 5122"/>
              <a:gd name="T36" fmla="*/ 655 w 5227"/>
              <a:gd name="T37" fmla="*/ 4077 h 5122"/>
              <a:gd name="T38" fmla="*/ 2405 w 5227"/>
              <a:gd name="T39" fmla="*/ 4207 h 5122"/>
              <a:gd name="T40" fmla="*/ 3764 w 5227"/>
              <a:gd name="T41" fmla="*/ 4492 h 5122"/>
              <a:gd name="T42" fmla="*/ 3764 w 5227"/>
              <a:gd name="T43" fmla="*/ 2846 h 5122"/>
              <a:gd name="T44" fmla="*/ 2196 w 5227"/>
              <a:gd name="T45" fmla="*/ 2091 h 5122"/>
              <a:gd name="T46" fmla="*/ 2196 w 5227"/>
              <a:gd name="T47" fmla="*/ 3198 h 5122"/>
              <a:gd name="T48" fmla="*/ 1987 w 5227"/>
              <a:gd name="T49" fmla="*/ 3345 h 5122"/>
              <a:gd name="T50" fmla="*/ 4600 w 5227"/>
              <a:gd name="T51" fmla="*/ 4448 h 5122"/>
              <a:gd name="T52" fmla="*/ 4586 w 5227"/>
              <a:gd name="T53" fmla="*/ 2615 h 5122"/>
              <a:gd name="T54" fmla="*/ 2253 w 5227"/>
              <a:gd name="T55" fmla="*/ 1255 h 5122"/>
              <a:gd name="T56" fmla="*/ 2198 w 5227"/>
              <a:gd name="T57" fmla="*/ 1882 h 5122"/>
              <a:gd name="T58" fmla="*/ 3019 w 5227"/>
              <a:gd name="T59" fmla="*/ 1882 h 5122"/>
              <a:gd name="T60" fmla="*/ 3973 w 5227"/>
              <a:gd name="T61" fmla="*/ 2836 h 5122"/>
              <a:gd name="T62" fmla="*/ 3973 w 5227"/>
              <a:gd name="T63" fmla="*/ 4493 h 5122"/>
              <a:gd name="T64" fmla="*/ 943 w 5227"/>
              <a:gd name="T65" fmla="*/ 3132 h 5122"/>
              <a:gd name="T66" fmla="*/ 1982 w 5227"/>
              <a:gd name="T67" fmla="*/ 630 h 5122"/>
              <a:gd name="T68" fmla="*/ 943 w 5227"/>
              <a:gd name="T69" fmla="*/ 3132 h 5122"/>
              <a:gd name="T70" fmla="*/ 212 w 5227"/>
              <a:gd name="T71" fmla="*/ 4708 h 5122"/>
              <a:gd name="T72" fmla="*/ 5016 w 5227"/>
              <a:gd name="T73" fmla="*/ 4910 h 5122"/>
              <a:gd name="T74" fmla="*/ 2193 w 5227"/>
              <a:gd name="T75" fmla="*/ 4290 h 5122"/>
              <a:gd name="T76" fmla="*/ 736 w 5227"/>
              <a:gd name="T77" fmla="*/ 4492 h 5122"/>
              <a:gd name="T78" fmla="*/ 2193 w 5227"/>
              <a:gd name="T79" fmla="*/ 4290 h 5122"/>
              <a:gd name="T80" fmla="*/ 1774 w 5227"/>
              <a:gd name="T81" fmla="*/ 213 h 5122"/>
              <a:gd name="T82" fmla="*/ 1153 w 5227"/>
              <a:gd name="T83" fmla="*/ 416 h 5122"/>
              <a:gd name="T84" fmla="*/ 1153 w 5227"/>
              <a:gd name="T85" fmla="*/ 3348 h 5122"/>
              <a:gd name="T86" fmla="*/ 1774 w 5227"/>
              <a:gd name="T87" fmla="*/ 3551 h 5122"/>
              <a:gd name="T88" fmla="*/ 1153 w 5227"/>
              <a:gd name="T89" fmla="*/ 3348 h 5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227" h="5122">
                <a:moveTo>
                  <a:pt x="1987" y="3345"/>
                </a:moveTo>
                <a:cubicBezTo>
                  <a:pt x="1987" y="3447"/>
                  <a:pt x="1987" y="3542"/>
                  <a:pt x="1986" y="3638"/>
                </a:cubicBezTo>
                <a:cubicBezTo>
                  <a:pt x="1986" y="3724"/>
                  <a:pt x="1948" y="3763"/>
                  <a:pt x="1863" y="3763"/>
                </a:cubicBezTo>
                <a:cubicBezTo>
                  <a:pt x="1596" y="3764"/>
                  <a:pt x="1330" y="3764"/>
                  <a:pt x="1063" y="3763"/>
                </a:cubicBezTo>
                <a:cubicBezTo>
                  <a:pt x="981" y="3763"/>
                  <a:pt x="942" y="3723"/>
                  <a:pt x="941" y="3641"/>
                </a:cubicBezTo>
                <a:cubicBezTo>
                  <a:pt x="941" y="3545"/>
                  <a:pt x="941" y="3449"/>
                  <a:pt x="941" y="3345"/>
                </a:cubicBezTo>
                <a:cubicBezTo>
                  <a:pt x="911" y="3345"/>
                  <a:pt x="882" y="3346"/>
                  <a:pt x="854" y="3345"/>
                </a:cubicBezTo>
                <a:cubicBezTo>
                  <a:pt x="772" y="3344"/>
                  <a:pt x="732" y="3305"/>
                  <a:pt x="732" y="3222"/>
                </a:cubicBezTo>
                <a:cubicBezTo>
                  <a:pt x="732" y="2940"/>
                  <a:pt x="732" y="2658"/>
                  <a:pt x="732" y="2376"/>
                </a:cubicBezTo>
                <a:cubicBezTo>
                  <a:pt x="732" y="1773"/>
                  <a:pt x="732" y="1170"/>
                  <a:pt x="732" y="567"/>
                </a:cubicBezTo>
                <a:cubicBezTo>
                  <a:pt x="732" y="448"/>
                  <a:pt x="762" y="418"/>
                  <a:pt x="879" y="418"/>
                </a:cubicBezTo>
                <a:cubicBezTo>
                  <a:pt x="898" y="418"/>
                  <a:pt x="917" y="418"/>
                  <a:pt x="941" y="418"/>
                </a:cubicBezTo>
                <a:cubicBezTo>
                  <a:pt x="941" y="320"/>
                  <a:pt x="941" y="227"/>
                  <a:pt x="941" y="133"/>
                </a:cubicBezTo>
                <a:cubicBezTo>
                  <a:pt x="941" y="36"/>
                  <a:pt x="977" y="0"/>
                  <a:pt x="1073" y="0"/>
                </a:cubicBezTo>
                <a:cubicBezTo>
                  <a:pt x="1334" y="0"/>
                  <a:pt x="1596" y="0"/>
                  <a:pt x="1857" y="0"/>
                </a:cubicBezTo>
                <a:cubicBezTo>
                  <a:pt x="1950" y="0"/>
                  <a:pt x="1986" y="37"/>
                  <a:pt x="1986" y="131"/>
                </a:cubicBezTo>
                <a:cubicBezTo>
                  <a:pt x="1987" y="224"/>
                  <a:pt x="1987" y="318"/>
                  <a:pt x="1987" y="418"/>
                </a:cubicBezTo>
                <a:cubicBezTo>
                  <a:pt x="2019" y="418"/>
                  <a:pt x="2048" y="418"/>
                  <a:pt x="2077" y="418"/>
                </a:cubicBezTo>
                <a:cubicBezTo>
                  <a:pt x="2156" y="420"/>
                  <a:pt x="2195" y="459"/>
                  <a:pt x="2195" y="539"/>
                </a:cubicBezTo>
                <a:cubicBezTo>
                  <a:pt x="2196" y="687"/>
                  <a:pt x="2196" y="835"/>
                  <a:pt x="2196" y="983"/>
                </a:cubicBezTo>
                <a:cubicBezTo>
                  <a:pt x="2196" y="1002"/>
                  <a:pt x="2196" y="1021"/>
                  <a:pt x="2196" y="1045"/>
                </a:cubicBezTo>
                <a:cubicBezTo>
                  <a:pt x="2218" y="1045"/>
                  <a:pt x="2237" y="1045"/>
                  <a:pt x="2255" y="1045"/>
                </a:cubicBezTo>
                <a:cubicBezTo>
                  <a:pt x="2508" y="1045"/>
                  <a:pt x="2760" y="1045"/>
                  <a:pt x="3013" y="1046"/>
                </a:cubicBezTo>
                <a:cubicBezTo>
                  <a:pt x="3876" y="1047"/>
                  <a:pt x="4590" y="1621"/>
                  <a:pt x="4770" y="2465"/>
                </a:cubicBezTo>
                <a:cubicBezTo>
                  <a:pt x="4797" y="2589"/>
                  <a:pt x="4806" y="2720"/>
                  <a:pt x="4807" y="2848"/>
                </a:cubicBezTo>
                <a:cubicBezTo>
                  <a:pt x="4811" y="3374"/>
                  <a:pt x="4809" y="3900"/>
                  <a:pt x="4809" y="4427"/>
                </a:cubicBezTo>
                <a:cubicBezTo>
                  <a:pt x="4809" y="4447"/>
                  <a:pt x="4809" y="4468"/>
                  <a:pt x="4809" y="4495"/>
                </a:cubicBezTo>
                <a:cubicBezTo>
                  <a:pt x="4906" y="4495"/>
                  <a:pt x="4999" y="4495"/>
                  <a:pt x="5093" y="4495"/>
                </a:cubicBezTo>
                <a:cubicBezTo>
                  <a:pt x="5192" y="4495"/>
                  <a:pt x="5227" y="4530"/>
                  <a:pt x="5227" y="4631"/>
                </a:cubicBezTo>
                <a:cubicBezTo>
                  <a:pt x="5227" y="4753"/>
                  <a:pt x="5227" y="4875"/>
                  <a:pt x="5227" y="4997"/>
                </a:cubicBezTo>
                <a:cubicBezTo>
                  <a:pt x="5227" y="5083"/>
                  <a:pt x="5189" y="5122"/>
                  <a:pt x="5103" y="5122"/>
                </a:cubicBezTo>
                <a:cubicBezTo>
                  <a:pt x="3443" y="5122"/>
                  <a:pt x="1783" y="5122"/>
                  <a:pt x="122" y="5122"/>
                </a:cubicBezTo>
                <a:cubicBezTo>
                  <a:pt x="40" y="5122"/>
                  <a:pt x="1" y="5082"/>
                  <a:pt x="1" y="5000"/>
                </a:cubicBezTo>
                <a:cubicBezTo>
                  <a:pt x="0" y="4873"/>
                  <a:pt x="0" y="4746"/>
                  <a:pt x="1" y="4619"/>
                </a:cubicBezTo>
                <a:cubicBezTo>
                  <a:pt x="1" y="4533"/>
                  <a:pt x="40" y="4495"/>
                  <a:pt x="126" y="4495"/>
                </a:cubicBezTo>
                <a:cubicBezTo>
                  <a:pt x="257" y="4495"/>
                  <a:pt x="387" y="4495"/>
                  <a:pt x="523" y="4495"/>
                </a:cubicBezTo>
                <a:cubicBezTo>
                  <a:pt x="523" y="4397"/>
                  <a:pt x="523" y="4304"/>
                  <a:pt x="523" y="4210"/>
                </a:cubicBezTo>
                <a:cubicBezTo>
                  <a:pt x="523" y="4113"/>
                  <a:pt x="559" y="4077"/>
                  <a:pt x="655" y="4077"/>
                </a:cubicBezTo>
                <a:cubicBezTo>
                  <a:pt x="1195" y="4077"/>
                  <a:pt x="1735" y="4077"/>
                  <a:pt x="2275" y="4077"/>
                </a:cubicBezTo>
                <a:cubicBezTo>
                  <a:pt x="2368" y="4077"/>
                  <a:pt x="2404" y="4114"/>
                  <a:pt x="2405" y="4207"/>
                </a:cubicBezTo>
                <a:cubicBezTo>
                  <a:pt x="2405" y="4301"/>
                  <a:pt x="2405" y="4395"/>
                  <a:pt x="2405" y="4492"/>
                </a:cubicBezTo>
                <a:cubicBezTo>
                  <a:pt x="2858" y="4492"/>
                  <a:pt x="3308" y="4492"/>
                  <a:pt x="3764" y="4492"/>
                </a:cubicBezTo>
                <a:cubicBezTo>
                  <a:pt x="3764" y="4472"/>
                  <a:pt x="3764" y="4453"/>
                  <a:pt x="3764" y="4435"/>
                </a:cubicBezTo>
                <a:cubicBezTo>
                  <a:pt x="3764" y="3905"/>
                  <a:pt x="3764" y="3375"/>
                  <a:pt x="3764" y="2846"/>
                </a:cubicBezTo>
                <a:cubicBezTo>
                  <a:pt x="3763" y="2409"/>
                  <a:pt x="3445" y="2091"/>
                  <a:pt x="3008" y="2091"/>
                </a:cubicBezTo>
                <a:cubicBezTo>
                  <a:pt x="2740" y="2091"/>
                  <a:pt x="2472" y="2091"/>
                  <a:pt x="2196" y="2091"/>
                </a:cubicBezTo>
                <a:cubicBezTo>
                  <a:pt x="2196" y="2111"/>
                  <a:pt x="2196" y="2129"/>
                  <a:pt x="2196" y="2148"/>
                </a:cubicBezTo>
                <a:cubicBezTo>
                  <a:pt x="2196" y="2498"/>
                  <a:pt x="2196" y="2848"/>
                  <a:pt x="2196" y="3198"/>
                </a:cubicBezTo>
                <a:cubicBezTo>
                  <a:pt x="2196" y="3315"/>
                  <a:pt x="2165" y="3345"/>
                  <a:pt x="2046" y="3345"/>
                </a:cubicBezTo>
                <a:cubicBezTo>
                  <a:pt x="2029" y="3345"/>
                  <a:pt x="2012" y="3345"/>
                  <a:pt x="1987" y="3345"/>
                </a:cubicBezTo>
                <a:close/>
                <a:moveTo>
                  <a:pt x="4600" y="4493"/>
                </a:moveTo>
                <a:cubicBezTo>
                  <a:pt x="4600" y="4475"/>
                  <a:pt x="4600" y="4462"/>
                  <a:pt x="4600" y="4448"/>
                </a:cubicBezTo>
                <a:cubicBezTo>
                  <a:pt x="4600" y="3906"/>
                  <a:pt x="4600" y="3365"/>
                  <a:pt x="4599" y="2823"/>
                </a:cubicBezTo>
                <a:cubicBezTo>
                  <a:pt x="4599" y="2754"/>
                  <a:pt x="4596" y="2684"/>
                  <a:pt x="4586" y="2615"/>
                </a:cubicBezTo>
                <a:cubicBezTo>
                  <a:pt x="4470" y="1820"/>
                  <a:pt x="3819" y="1256"/>
                  <a:pt x="3016" y="1255"/>
                </a:cubicBezTo>
                <a:cubicBezTo>
                  <a:pt x="2762" y="1254"/>
                  <a:pt x="2507" y="1255"/>
                  <a:pt x="2253" y="1255"/>
                </a:cubicBezTo>
                <a:cubicBezTo>
                  <a:pt x="2235" y="1255"/>
                  <a:pt x="2216" y="1255"/>
                  <a:pt x="2198" y="1255"/>
                </a:cubicBezTo>
                <a:cubicBezTo>
                  <a:pt x="2198" y="1467"/>
                  <a:pt x="2198" y="1672"/>
                  <a:pt x="2198" y="1882"/>
                </a:cubicBezTo>
                <a:cubicBezTo>
                  <a:pt x="2219" y="1882"/>
                  <a:pt x="2238" y="1882"/>
                  <a:pt x="2257" y="1882"/>
                </a:cubicBezTo>
                <a:cubicBezTo>
                  <a:pt x="2511" y="1882"/>
                  <a:pt x="2765" y="1881"/>
                  <a:pt x="3019" y="1882"/>
                </a:cubicBezTo>
                <a:cubicBezTo>
                  <a:pt x="3080" y="1883"/>
                  <a:pt x="3142" y="1886"/>
                  <a:pt x="3201" y="1898"/>
                </a:cubicBezTo>
                <a:cubicBezTo>
                  <a:pt x="3660" y="1988"/>
                  <a:pt x="3972" y="2367"/>
                  <a:pt x="3973" y="2836"/>
                </a:cubicBezTo>
                <a:cubicBezTo>
                  <a:pt x="3973" y="3367"/>
                  <a:pt x="3973" y="3898"/>
                  <a:pt x="3973" y="4429"/>
                </a:cubicBezTo>
                <a:cubicBezTo>
                  <a:pt x="3973" y="4450"/>
                  <a:pt x="3973" y="4470"/>
                  <a:pt x="3973" y="4493"/>
                </a:cubicBezTo>
                <a:cubicBezTo>
                  <a:pt x="4183" y="4493"/>
                  <a:pt x="4388" y="4493"/>
                  <a:pt x="4600" y="4493"/>
                </a:cubicBezTo>
                <a:close/>
                <a:moveTo>
                  <a:pt x="943" y="3132"/>
                </a:moveTo>
                <a:cubicBezTo>
                  <a:pt x="1293" y="3132"/>
                  <a:pt x="1638" y="3132"/>
                  <a:pt x="1982" y="3132"/>
                </a:cubicBezTo>
                <a:cubicBezTo>
                  <a:pt x="1982" y="2296"/>
                  <a:pt x="1982" y="1462"/>
                  <a:pt x="1982" y="630"/>
                </a:cubicBezTo>
                <a:cubicBezTo>
                  <a:pt x="1634" y="630"/>
                  <a:pt x="1290" y="630"/>
                  <a:pt x="943" y="630"/>
                </a:cubicBezTo>
                <a:cubicBezTo>
                  <a:pt x="943" y="1465"/>
                  <a:pt x="943" y="2297"/>
                  <a:pt x="943" y="3132"/>
                </a:cubicBezTo>
                <a:close/>
                <a:moveTo>
                  <a:pt x="5016" y="4708"/>
                </a:moveTo>
                <a:cubicBezTo>
                  <a:pt x="3411" y="4708"/>
                  <a:pt x="1812" y="4708"/>
                  <a:pt x="212" y="4708"/>
                </a:cubicBezTo>
                <a:cubicBezTo>
                  <a:pt x="212" y="4777"/>
                  <a:pt x="212" y="4843"/>
                  <a:pt x="212" y="4910"/>
                </a:cubicBezTo>
                <a:cubicBezTo>
                  <a:pt x="1814" y="4910"/>
                  <a:pt x="3414" y="4910"/>
                  <a:pt x="5016" y="4910"/>
                </a:cubicBezTo>
                <a:cubicBezTo>
                  <a:pt x="5016" y="4842"/>
                  <a:pt x="5016" y="4777"/>
                  <a:pt x="5016" y="4708"/>
                </a:cubicBezTo>
                <a:close/>
                <a:moveTo>
                  <a:pt x="2193" y="4290"/>
                </a:moveTo>
                <a:cubicBezTo>
                  <a:pt x="1704" y="4290"/>
                  <a:pt x="1220" y="4290"/>
                  <a:pt x="736" y="4290"/>
                </a:cubicBezTo>
                <a:cubicBezTo>
                  <a:pt x="736" y="4360"/>
                  <a:pt x="736" y="4427"/>
                  <a:pt x="736" y="4492"/>
                </a:cubicBezTo>
                <a:cubicBezTo>
                  <a:pt x="1224" y="4492"/>
                  <a:pt x="1708" y="4492"/>
                  <a:pt x="2193" y="4492"/>
                </a:cubicBezTo>
                <a:cubicBezTo>
                  <a:pt x="2193" y="4424"/>
                  <a:pt x="2193" y="4359"/>
                  <a:pt x="2193" y="4290"/>
                </a:cubicBezTo>
                <a:close/>
                <a:moveTo>
                  <a:pt x="1774" y="416"/>
                </a:moveTo>
                <a:cubicBezTo>
                  <a:pt x="1774" y="345"/>
                  <a:pt x="1774" y="278"/>
                  <a:pt x="1774" y="213"/>
                </a:cubicBezTo>
                <a:cubicBezTo>
                  <a:pt x="1564" y="213"/>
                  <a:pt x="1358" y="213"/>
                  <a:pt x="1153" y="213"/>
                </a:cubicBezTo>
                <a:cubicBezTo>
                  <a:pt x="1153" y="283"/>
                  <a:pt x="1153" y="349"/>
                  <a:pt x="1153" y="416"/>
                </a:cubicBezTo>
                <a:cubicBezTo>
                  <a:pt x="1361" y="416"/>
                  <a:pt x="1566" y="416"/>
                  <a:pt x="1774" y="416"/>
                </a:cubicBezTo>
                <a:close/>
                <a:moveTo>
                  <a:pt x="1153" y="3348"/>
                </a:moveTo>
                <a:cubicBezTo>
                  <a:pt x="1153" y="3419"/>
                  <a:pt x="1153" y="3485"/>
                  <a:pt x="1153" y="3551"/>
                </a:cubicBezTo>
                <a:cubicBezTo>
                  <a:pt x="1362" y="3551"/>
                  <a:pt x="1568" y="3551"/>
                  <a:pt x="1774" y="3551"/>
                </a:cubicBezTo>
                <a:cubicBezTo>
                  <a:pt x="1774" y="3481"/>
                  <a:pt x="1774" y="3414"/>
                  <a:pt x="1774" y="3348"/>
                </a:cubicBezTo>
                <a:cubicBezTo>
                  <a:pt x="1565" y="3348"/>
                  <a:pt x="1360" y="3348"/>
                  <a:pt x="1153" y="33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54" name="Group 174"/>
          <p:cNvGrpSpPr>
            <a:grpSpLocks noChangeAspect="1"/>
          </p:cNvGrpSpPr>
          <p:nvPr/>
        </p:nvGrpSpPr>
        <p:grpSpPr bwMode="auto">
          <a:xfrm>
            <a:off x="3468693" y="4303777"/>
            <a:ext cx="666750" cy="722313"/>
            <a:chOff x="2104" y="2546"/>
            <a:chExt cx="420" cy="455"/>
          </a:xfrm>
          <a:solidFill>
            <a:schemeClr val="accent2"/>
          </a:solidFill>
        </p:grpSpPr>
        <p:sp>
          <p:nvSpPr>
            <p:cNvPr id="1156" name="Freeform 175"/>
            <p:cNvSpPr>
              <a:spLocks noEditPoints="1"/>
            </p:cNvSpPr>
            <p:nvPr/>
          </p:nvSpPr>
          <p:spPr bwMode="auto">
            <a:xfrm>
              <a:off x="2104" y="2546"/>
              <a:ext cx="420" cy="455"/>
            </a:xfrm>
            <a:custGeom>
              <a:avLst/>
              <a:gdLst>
                <a:gd name="T0" fmla="*/ 1630 w 4713"/>
                <a:gd name="T1" fmla="*/ 4556 h 5115"/>
                <a:gd name="T2" fmla="*/ 36 w 4713"/>
                <a:gd name="T3" fmla="*/ 4068 h 5115"/>
                <a:gd name="T4" fmla="*/ 488 w 4713"/>
                <a:gd name="T5" fmla="*/ 3397 h 5115"/>
                <a:gd name="T6" fmla="*/ 1857 w 4713"/>
                <a:gd name="T7" fmla="*/ 641 h 5115"/>
                <a:gd name="T8" fmla="*/ 1915 w 4713"/>
                <a:gd name="T9" fmla="*/ 449 h 5115"/>
                <a:gd name="T10" fmla="*/ 2787 w 4713"/>
                <a:gd name="T11" fmla="*/ 367 h 5115"/>
                <a:gd name="T12" fmla="*/ 2846 w 4713"/>
                <a:gd name="T13" fmla="*/ 640 h 5115"/>
                <a:gd name="T14" fmla="*/ 4166 w 4713"/>
                <a:gd name="T15" fmla="*/ 2620 h 5115"/>
                <a:gd name="T16" fmla="*/ 4275 w 4713"/>
                <a:gd name="T17" fmla="*/ 3472 h 5115"/>
                <a:gd name="T18" fmla="*/ 4126 w 4713"/>
                <a:gd name="T19" fmla="*/ 4556 h 5115"/>
                <a:gd name="T20" fmla="*/ 3015 w 4713"/>
                <a:gd name="T21" fmla="*/ 4556 h 5115"/>
                <a:gd name="T22" fmla="*/ 1699 w 4713"/>
                <a:gd name="T23" fmla="*/ 4556 h 5115"/>
                <a:gd name="T24" fmla="*/ 3118 w 4713"/>
                <a:gd name="T25" fmla="*/ 995 h 5115"/>
                <a:gd name="T26" fmla="*/ 790 w 4713"/>
                <a:gd name="T27" fmla="*/ 2338 h 5115"/>
                <a:gd name="T28" fmla="*/ 275 w 4713"/>
                <a:gd name="T29" fmla="*/ 4115 h 5115"/>
                <a:gd name="T30" fmla="*/ 621 w 4713"/>
                <a:gd name="T31" fmla="*/ 4337 h 5115"/>
                <a:gd name="T32" fmla="*/ 4174 w 4713"/>
                <a:gd name="T33" fmla="*/ 4331 h 5115"/>
                <a:gd name="T34" fmla="*/ 4090 w 4713"/>
                <a:gd name="T35" fmla="*/ 3671 h 5115"/>
                <a:gd name="T36" fmla="*/ 526 w 4713"/>
                <a:gd name="T37" fmla="*/ 3678 h 5115"/>
                <a:gd name="T38" fmla="*/ 341 w 4713"/>
                <a:gd name="T39" fmla="*/ 3892 h 5115"/>
                <a:gd name="T40" fmla="*/ 1926 w 4713"/>
                <a:gd name="T41" fmla="*/ 3894 h 5115"/>
                <a:gd name="T42" fmla="*/ 1926 w 4713"/>
                <a:gd name="T43" fmla="*/ 4113 h 5115"/>
                <a:gd name="T44" fmla="*/ 341 w 4713"/>
                <a:gd name="T45" fmla="*/ 4115 h 5115"/>
                <a:gd name="T46" fmla="*/ 704 w 4713"/>
                <a:gd name="T47" fmla="*/ 3446 h 5115"/>
                <a:gd name="T48" fmla="*/ 3974 w 4713"/>
                <a:gd name="T49" fmla="*/ 3011 h 5115"/>
                <a:gd name="T50" fmla="*/ 704 w 4713"/>
                <a:gd name="T51" fmla="*/ 3446 h 5115"/>
                <a:gd name="T52" fmla="*/ 3956 w 4713"/>
                <a:gd name="T53" fmla="*/ 2782 h 5115"/>
                <a:gd name="T54" fmla="*/ 772 w 4713"/>
                <a:gd name="T55" fmla="*/ 2568 h 5115"/>
                <a:gd name="T56" fmla="*/ 1931 w 4713"/>
                <a:gd name="T57" fmla="*/ 4558 h 5115"/>
                <a:gd name="T58" fmla="*/ 2778 w 4713"/>
                <a:gd name="T59" fmla="*/ 4558 h 5115"/>
                <a:gd name="T60" fmla="*/ 2137 w 4713"/>
                <a:gd name="T61" fmla="*/ 577 h 5115"/>
                <a:gd name="T62" fmla="*/ 2472 w 4713"/>
                <a:gd name="T63" fmla="*/ 272 h 5115"/>
                <a:gd name="T64" fmla="*/ 2137 w 4713"/>
                <a:gd name="T65" fmla="*/ 577 h 5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3" h="5115">
                  <a:moveTo>
                    <a:pt x="1699" y="4556"/>
                  </a:moveTo>
                  <a:cubicBezTo>
                    <a:pt x="1674" y="4556"/>
                    <a:pt x="1652" y="4556"/>
                    <a:pt x="1630" y="4556"/>
                  </a:cubicBezTo>
                  <a:cubicBezTo>
                    <a:pt x="1283" y="4556"/>
                    <a:pt x="937" y="4557"/>
                    <a:pt x="590" y="4556"/>
                  </a:cubicBezTo>
                  <a:cubicBezTo>
                    <a:pt x="300" y="4555"/>
                    <a:pt x="75" y="4355"/>
                    <a:pt x="36" y="4068"/>
                  </a:cubicBezTo>
                  <a:cubicBezTo>
                    <a:pt x="0" y="3809"/>
                    <a:pt x="165" y="3554"/>
                    <a:pt x="423" y="3476"/>
                  </a:cubicBezTo>
                  <a:cubicBezTo>
                    <a:pt x="468" y="3462"/>
                    <a:pt x="485" y="3443"/>
                    <a:pt x="488" y="3397"/>
                  </a:cubicBezTo>
                  <a:cubicBezTo>
                    <a:pt x="517" y="3001"/>
                    <a:pt x="550" y="2605"/>
                    <a:pt x="578" y="2209"/>
                  </a:cubicBezTo>
                  <a:cubicBezTo>
                    <a:pt x="630" y="1485"/>
                    <a:pt x="1156" y="838"/>
                    <a:pt x="1857" y="641"/>
                  </a:cubicBezTo>
                  <a:cubicBezTo>
                    <a:pt x="1875" y="636"/>
                    <a:pt x="1892" y="630"/>
                    <a:pt x="1915" y="624"/>
                  </a:cubicBezTo>
                  <a:cubicBezTo>
                    <a:pt x="1915" y="564"/>
                    <a:pt x="1913" y="507"/>
                    <a:pt x="1915" y="449"/>
                  </a:cubicBezTo>
                  <a:cubicBezTo>
                    <a:pt x="1923" y="223"/>
                    <a:pt x="2092" y="39"/>
                    <a:pt x="2307" y="20"/>
                  </a:cubicBezTo>
                  <a:cubicBezTo>
                    <a:pt x="2541" y="0"/>
                    <a:pt x="2740" y="140"/>
                    <a:pt x="2787" y="367"/>
                  </a:cubicBezTo>
                  <a:cubicBezTo>
                    <a:pt x="2801" y="434"/>
                    <a:pt x="2798" y="505"/>
                    <a:pt x="2797" y="574"/>
                  </a:cubicBezTo>
                  <a:cubicBezTo>
                    <a:pt x="2796" y="613"/>
                    <a:pt x="2809" y="628"/>
                    <a:pt x="2846" y="640"/>
                  </a:cubicBezTo>
                  <a:cubicBezTo>
                    <a:pt x="3526" y="855"/>
                    <a:pt x="3950" y="1311"/>
                    <a:pt x="4103" y="2006"/>
                  </a:cubicBezTo>
                  <a:cubicBezTo>
                    <a:pt x="4147" y="2206"/>
                    <a:pt x="4149" y="2415"/>
                    <a:pt x="4166" y="2620"/>
                  </a:cubicBezTo>
                  <a:cubicBezTo>
                    <a:pt x="4188" y="2883"/>
                    <a:pt x="4207" y="3147"/>
                    <a:pt x="4226" y="3410"/>
                  </a:cubicBezTo>
                  <a:cubicBezTo>
                    <a:pt x="4228" y="3445"/>
                    <a:pt x="4240" y="3461"/>
                    <a:pt x="4275" y="3472"/>
                  </a:cubicBezTo>
                  <a:cubicBezTo>
                    <a:pt x="4551" y="3551"/>
                    <a:pt x="4713" y="3803"/>
                    <a:pt x="4674" y="4087"/>
                  </a:cubicBezTo>
                  <a:cubicBezTo>
                    <a:pt x="4637" y="4354"/>
                    <a:pt x="4405" y="4554"/>
                    <a:pt x="4126" y="4556"/>
                  </a:cubicBezTo>
                  <a:cubicBezTo>
                    <a:pt x="3778" y="4557"/>
                    <a:pt x="3429" y="4556"/>
                    <a:pt x="3080" y="4556"/>
                  </a:cubicBezTo>
                  <a:cubicBezTo>
                    <a:pt x="3058" y="4556"/>
                    <a:pt x="3036" y="4556"/>
                    <a:pt x="3015" y="4556"/>
                  </a:cubicBezTo>
                  <a:cubicBezTo>
                    <a:pt x="2923" y="4962"/>
                    <a:pt x="2596" y="5115"/>
                    <a:pt x="2347" y="5111"/>
                  </a:cubicBezTo>
                  <a:cubicBezTo>
                    <a:pt x="2086" y="5107"/>
                    <a:pt x="1781" y="4935"/>
                    <a:pt x="1699" y="4556"/>
                  </a:cubicBezTo>
                  <a:close/>
                  <a:moveTo>
                    <a:pt x="3917" y="2338"/>
                  </a:moveTo>
                  <a:cubicBezTo>
                    <a:pt x="3917" y="1841"/>
                    <a:pt x="3658" y="1290"/>
                    <a:pt x="3118" y="995"/>
                  </a:cubicBezTo>
                  <a:cubicBezTo>
                    <a:pt x="2572" y="696"/>
                    <a:pt x="2023" y="714"/>
                    <a:pt x="1501" y="1053"/>
                  </a:cubicBezTo>
                  <a:cubicBezTo>
                    <a:pt x="1042" y="1351"/>
                    <a:pt x="817" y="1790"/>
                    <a:pt x="790" y="2338"/>
                  </a:cubicBezTo>
                  <a:cubicBezTo>
                    <a:pt x="1836" y="2338"/>
                    <a:pt x="2875" y="2338"/>
                    <a:pt x="3917" y="2338"/>
                  </a:cubicBezTo>
                  <a:close/>
                  <a:moveTo>
                    <a:pt x="275" y="4115"/>
                  </a:moveTo>
                  <a:cubicBezTo>
                    <a:pt x="281" y="4133"/>
                    <a:pt x="284" y="4145"/>
                    <a:pt x="290" y="4156"/>
                  </a:cubicBezTo>
                  <a:cubicBezTo>
                    <a:pt x="362" y="4286"/>
                    <a:pt x="476" y="4337"/>
                    <a:pt x="621" y="4337"/>
                  </a:cubicBezTo>
                  <a:cubicBezTo>
                    <a:pt x="1777" y="4336"/>
                    <a:pt x="2934" y="4336"/>
                    <a:pt x="4090" y="4336"/>
                  </a:cubicBezTo>
                  <a:cubicBezTo>
                    <a:pt x="4118" y="4336"/>
                    <a:pt x="4146" y="4335"/>
                    <a:pt x="4174" y="4331"/>
                  </a:cubicBezTo>
                  <a:cubicBezTo>
                    <a:pt x="4363" y="4308"/>
                    <a:pt x="4494" y="4120"/>
                    <a:pt x="4452" y="3934"/>
                  </a:cubicBezTo>
                  <a:cubicBezTo>
                    <a:pt x="4413" y="3766"/>
                    <a:pt x="4283" y="3671"/>
                    <a:pt x="4090" y="3671"/>
                  </a:cubicBezTo>
                  <a:cubicBezTo>
                    <a:pt x="2933" y="3671"/>
                    <a:pt x="1777" y="3671"/>
                    <a:pt x="621" y="3671"/>
                  </a:cubicBezTo>
                  <a:cubicBezTo>
                    <a:pt x="589" y="3671"/>
                    <a:pt x="557" y="3672"/>
                    <a:pt x="526" y="3678"/>
                  </a:cubicBezTo>
                  <a:cubicBezTo>
                    <a:pt x="405" y="3701"/>
                    <a:pt x="323" y="3771"/>
                    <a:pt x="272" y="3892"/>
                  </a:cubicBezTo>
                  <a:cubicBezTo>
                    <a:pt x="300" y="3892"/>
                    <a:pt x="321" y="3892"/>
                    <a:pt x="341" y="3892"/>
                  </a:cubicBezTo>
                  <a:cubicBezTo>
                    <a:pt x="848" y="3892"/>
                    <a:pt x="1356" y="3892"/>
                    <a:pt x="1864" y="3892"/>
                  </a:cubicBezTo>
                  <a:cubicBezTo>
                    <a:pt x="1885" y="3892"/>
                    <a:pt x="1906" y="3891"/>
                    <a:pt x="1926" y="3894"/>
                  </a:cubicBezTo>
                  <a:cubicBezTo>
                    <a:pt x="1983" y="3902"/>
                    <a:pt x="2021" y="3945"/>
                    <a:pt x="2022" y="4001"/>
                  </a:cubicBezTo>
                  <a:cubicBezTo>
                    <a:pt x="2024" y="4059"/>
                    <a:pt x="1985" y="4104"/>
                    <a:pt x="1926" y="4113"/>
                  </a:cubicBezTo>
                  <a:cubicBezTo>
                    <a:pt x="1906" y="4116"/>
                    <a:pt x="1885" y="4115"/>
                    <a:pt x="1864" y="4115"/>
                  </a:cubicBezTo>
                  <a:cubicBezTo>
                    <a:pt x="1356" y="4115"/>
                    <a:pt x="849" y="4115"/>
                    <a:pt x="341" y="4115"/>
                  </a:cubicBezTo>
                  <a:cubicBezTo>
                    <a:pt x="321" y="4115"/>
                    <a:pt x="301" y="4115"/>
                    <a:pt x="275" y="4115"/>
                  </a:cubicBezTo>
                  <a:close/>
                  <a:moveTo>
                    <a:pt x="704" y="3446"/>
                  </a:moveTo>
                  <a:cubicBezTo>
                    <a:pt x="1809" y="3446"/>
                    <a:pt x="2907" y="3446"/>
                    <a:pt x="4008" y="3446"/>
                  </a:cubicBezTo>
                  <a:cubicBezTo>
                    <a:pt x="3996" y="3298"/>
                    <a:pt x="3985" y="3154"/>
                    <a:pt x="3974" y="3011"/>
                  </a:cubicBezTo>
                  <a:cubicBezTo>
                    <a:pt x="2892" y="3011"/>
                    <a:pt x="1816" y="3011"/>
                    <a:pt x="738" y="3011"/>
                  </a:cubicBezTo>
                  <a:cubicBezTo>
                    <a:pt x="727" y="3157"/>
                    <a:pt x="716" y="3299"/>
                    <a:pt x="704" y="3446"/>
                  </a:cubicBezTo>
                  <a:close/>
                  <a:moveTo>
                    <a:pt x="757" y="2782"/>
                  </a:moveTo>
                  <a:cubicBezTo>
                    <a:pt x="1825" y="2782"/>
                    <a:pt x="2888" y="2782"/>
                    <a:pt x="3956" y="2782"/>
                  </a:cubicBezTo>
                  <a:cubicBezTo>
                    <a:pt x="3950" y="2707"/>
                    <a:pt x="3945" y="2637"/>
                    <a:pt x="3940" y="2568"/>
                  </a:cubicBezTo>
                  <a:cubicBezTo>
                    <a:pt x="2880" y="2568"/>
                    <a:pt x="1827" y="2568"/>
                    <a:pt x="772" y="2568"/>
                  </a:cubicBezTo>
                  <a:cubicBezTo>
                    <a:pt x="767" y="2641"/>
                    <a:pt x="762" y="2709"/>
                    <a:pt x="757" y="2782"/>
                  </a:cubicBezTo>
                  <a:close/>
                  <a:moveTo>
                    <a:pt x="1931" y="4558"/>
                  </a:moveTo>
                  <a:cubicBezTo>
                    <a:pt x="1978" y="4757"/>
                    <a:pt x="2174" y="4901"/>
                    <a:pt x="2376" y="4890"/>
                  </a:cubicBezTo>
                  <a:cubicBezTo>
                    <a:pt x="2573" y="4878"/>
                    <a:pt x="2758" y="4726"/>
                    <a:pt x="2778" y="4558"/>
                  </a:cubicBezTo>
                  <a:cubicBezTo>
                    <a:pt x="2497" y="4558"/>
                    <a:pt x="2216" y="4558"/>
                    <a:pt x="1931" y="4558"/>
                  </a:cubicBezTo>
                  <a:close/>
                  <a:moveTo>
                    <a:pt x="2137" y="577"/>
                  </a:moveTo>
                  <a:cubicBezTo>
                    <a:pt x="2284" y="577"/>
                    <a:pt x="2429" y="577"/>
                    <a:pt x="2576" y="577"/>
                  </a:cubicBezTo>
                  <a:cubicBezTo>
                    <a:pt x="2584" y="460"/>
                    <a:pt x="2589" y="344"/>
                    <a:pt x="2472" y="272"/>
                  </a:cubicBezTo>
                  <a:cubicBezTo>
                    <a:pt x="2394" y="223"/>
                    <a:pt x="2311" y="224"/>
                    <a:pt x="2234" y="275"/>
                  </a:cubicBezTo>
                  <a:cubicBezTo>
                    <a:pt x="2122" y="350"/>
                    <a:pt x="2128" y="463"/>
                    <a:pt x="2137" y="5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Freeform 176"/>
            <p:cNvSpPr>
              <a:spLocks/>
            </p:cNvSpPr>
            <p:nvPr/>
          </p:nvSpPr>
          <p:spPr bwMode="auto">
            <a:xfrm>
              <a:off x="2304" y="2892"/>
              <a:ext cx="40" cy="20"/>
            </a:xfrm>
            <a:custGeom>
              <a:avLst/>
              <a:gdLst>
                <a:gd name="T0" fmla="*/ 220 w 443"/>
                <a:gd name="T1" fmla="*/ 225 h 226"/>
                <a:gd name="T2" fmla="*/ 113 w 443"/>
                <a:gd name="T3" fmla="*/ 224 h 226"/>
                <a:gd name="T4" fmla="*/ 0 w 443"/>
                <a:gd name="T5" fmla="*/ 115 h 226"/>
                <a:gd name="T6" fmla="*/ 111 w 443"/>
                <a:gd name="T7" fmla="*/ 3 h 226"/>
                <a:gd name="T8" fmla="*/ 330 w 443"/>
                <a:gd name="T9" fmla="*/ 3 h 226"/>
                <a:gd name="T10" fmla="*/ 442 w 443"/>
                <a:gd name="T11" fmla="*/ 112 h 226"/>
                <a:gd name="T12" fmla="*/ 327 w 443"/>
                <a:gd name="T13" fmla="*/ 225 h 226"/>
                <a:gd name="T14" fmla="*/ 220 w 443"/>
                <a:gd name="T15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226">
                  <a:moveTo>
                    <a:pt x="220" y="225"/>
                  </a:moveTo>
                  <a:cubicBezTo>
                    <a:pt x="185" y="225"/>
                    <a:pt x="149" y="226"/>
                    <a:pt x="113" y="224"/>
                  </a:cubicBezTo>
                  <a:cubicBezTo>
                    <a:pt x="48" y="221"/>
                    <a:pt x="1" y="174"/>
                    <a:pt x="0" y="115"/>
                  </a:cubicBezTo>
                  <a:cubicBezTo>
                    <a:pt x="0" y="56"/>
                    <a:pt x="46" y="6"/>
                    <a:pt x="111" y="3"/>
                  </a:cubicBezTo>
                  <a:cubicBezTo>
                    <a:pt x="184" y="0"/>
                    <a:pt x="257" y="0"/>
                    <a:pt x="330" y="3"/>
                  </a:cubicBezTo>
                  <a:cubicBezTo>
                    <a:pt x="397" y="5"/>
                    <a:pt x="441" y="51"/>
                    <a:pt x="442" y="112"/>
                  </a:cubicBezTo>
                  <a:cubicBezTo>
                    <a:pt x="443" y="176"/>
                    <a:pt x="397" y="221"/>
                    <a:pt x="327" y="225"/>
                  </a:cubicBezTo>
                  <a:cubicBezTo>
                    <a:pt x="291" y="226"/>
                    <a:pt x="256" y="225"/>
                    <a:pt x="220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58" name="Group 179"/>
          <p:cNvGrpSpPr>
            <a:grpSpLocks noChangeAspect="1"/>
          </p:cNvGrpSpPr>
          <p:nvPr/>
        </p:nvGrpSpPr>
        <p:grpSpPr bwMode="auto">
          <a:xfrm>
            <a:off x="4929592" y="4333940"/>
            <a:ext cx="733426" cy="661987"/>
            <a:chOff x="2893" y="2433"/>
            <a:chExt cx="462" cy="417"/>
          </a:xfrm>
          <a:solidFill>
            <a:schemeClr val="accent2"/>
          </a:solidFill>
        </p:grpSpPr>
        <p:sp>
          <p:nvSpPr>
            <p:cNvPr id="1160" name="Freeform 180"/>
            <p:cNvSpPr>
              <a:spLocks noEditPoints="1"/>
            </p:cNvSpPr>
            <p:nvPr/>
          </p:nvSpPr>
          <p:spPr bwMode="auto">
            <a:xfrm>
              <a:off x="2893" y="2433"/>
              <a:ext cx="462" cy="417"/>
            </a:xfrm>
            <a:custGeom>
              <a:avLst/>
              <a:gdLst>
                <a:gd name="T0" fmla="*/ 2648 w 5380"/>
                <a:gd name="T1" fmla="*/ 4843 h 4843"/>
                <a:gd name="T2" fmla="*/ 489 w 5380"/>
                <a:gd name="T3" fmla="*/ 4842 h 4843"/>
                <a:gd name="T4" fmla="*/ 27 w 5380"/>
                <a:gd name="T5" fmla="*/ 4490 h 4843"/>
                <a:gd name="T6" fmla="*/ 82 w 5380"/>
                <a:gd name="T7" fmla="*/ 4158 h 4843"/>
                <a:gd name="T8" fmla="*/ 1325 w 5380"/>
                <a:gd name="T9" fmla="*/ 1920 h 4843"/>
                <a:gd name="T10" fmla="*/ 2246 w 5380"/>
                <a:gd name="T11" fmla="*/ 259 h 4843"/>
                <a:gd name="T12" fmla="*/ 2648 w 5380"/>
                <a:gd name="T13" fmla="*/ 2 h 4843"/>
                <a:gd name="T14" fmla="*/ 3061 w 5380"/>
                <a:gd name="T15" fmla="*/ 259 h 4843"/>
                <a:gd name="T16" fmla="*/ 5224 w 5380"/>
                <a:gd name="T17" fmla="*/ 4152 h 4843"/>
                <a:gd name="T18" fmla="*/ 4963 w 5380"/>
                <a:gd name="T19" fmla="*/ 4824 h 4843"/>
                <a:gd name="T20" fmla="*/ 4795 w 5380"/>
                <a:gd name="T21" fmla="*/ 4842 h 4843"/>
                <a:gd name="T22" fmla="*/ 2648 w 5380"/>
                <a:gd name="T23" fmla="*/ 4843 h 4843"/>
                <a:gd name="T24" fmla="*/ 2646 w 5380"/>
                <a:gd name="T25" fmla="*/ 4611 h 4843"/>
                <a:gd name="T26" fmla="*/ 4805 w 5380"/>
                <a:gd name="T27" fmla="*/ 4610 h 4843"/>
                <a:gd name="T28" fmla="*/ 5013 w 5380"/>
                <a:gd name="T29" fmla="*/ 4252 h 4843"/>
                <a:gd name="T30" fmla="*/ 2858 w 5380"/>
                <a:gd name="T31" fmla="*/ 368 h 4843"/>
                <a:gd name="T32" fmla="*/ 2656 w 5380"/>
                <a:gd name="T33" fmla="*/ 232 h 4843"/>
                <a:gd name="T34" fmla="*/ 2448 w 5380"/>
                <a:gd name="T35" fmla="*/ 369 h 4843"/>
                <a:gd name="T36" fmla="*/ 288 w 5380"/>
                <a:gd name="T37" fmla="*/ 4257 h 4843"/>
                <a:gd name="T38" fmla="*/ 499 w 5380"/>
                <a:gd name="T39" fmla="*/ 4614 h 4843"/>
                <a:gd name="T40" fmla="*/ 2646 w 5380"/>
                <a:gd name="T41" fmla="*/ 4611 h 4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0" h="4843">
                  <a:moveTo>
                    <a:pt x="2648" y="4843"/>
                  </a:moveTo>
                  <a:cubicBezTo>
                    <a:pt x="1928" y="4843"/>
                    <a:pt x="1208" y="4843"/>
                    <a:pt x="489" y="4842"/>
                  </a:cubicBezTo>
                  <a:cubicBezTo>
                    <a:pt x="254" y="4842"/>
                    <a:pt x="76" y="4707"/>
                    <a:pt x="27" y="4490"/>
                  </a:cubicBezTo>
                  <a:cubicBezTo>
                    <a:pt x="0" y="4373"/>
                    <a:pt x="23" y="4263"/>
                    <a:pt x="82" y="4158"/>
                  </a:cubicBezTo>
                  <a:cubicBezTo>
                    <a:pt x="497" y="3412"/>
                    <a:pt x="910" y="2666"/>
                    <a:pt x="1325" y="1920"/>
                  </a:cubicBezTo>
                  <a:cubicBezTo>
                    <a:pt x="1632" y="1366"/>
                    <a:pt x="1940" y="813"/>
                    <a:pt x="2246" y="259"/>
                  </a:cubicBezTo>
                  <a:cubicBezTo>
                    <a:pt x="2334" y="98"/>
                    <a:pt x="2464" y="3"/>
                    <a:pt x="2648" y="2"/>
                  </a:cubicBezTo>
                  <a:cubicBezTo>
                    <a:pt x="2836" y="0"/>
                    <a:pt x="2970" y="94"/>
                    <a:pt x="3061" y="259"/>
                  </a:cubicBezTo>
                  <a:cubicBezTo>
                    <a:pt x="3781" y="1557"/>
                    <a:pt x="4500" y="2856"/>
                    <a:pt x="5224" y="4152"/>
                  </a:cubicBezTo>
                  <a:cubicBezTo>
                    <a:pt x="5380" y="4432"/>
                    <a:pt x="5235" y="4754"/>
                    <a:pt x="4963" y="4824"/>
                  </a:cubicBezTo>
                  <a:cubicBezTo>
                    <a:pt x="4909" y="4838"/>
                    <a:pt x="4851" y="4842"/>
                    <a:pt x="4795" y="4842"/>
                  </a:cubicBezTo>
                  <a:cubicBezTo>
                    <a:pt x="4079" y="4843"/>
                    <a:pt x="3363" y="4843"/>
                    <a:pt x="2648" y="4843"/>
                  </a:cubicBezTo>
                  <a:close/>
                  <a:moveTo>
                    <a:pt x="2646" y="4611"/>
                  </a:moveTo>
                  <a:cubicBezTo>
                    <a:pt x="3366" y="4611"/>
                    <a:pt x="4085" y="4611"/>
                    <a:pt x="4805" y="4610"/>
                  </a:cubicBezTo>
                  <a:cubicBezTo>
                    <a:pt x="4983" y="4610"/>
                    <a:pt x="5101" y="4409"/>
                    <a:pt x="5013" y="4252"/>
                  </a:cubicBezTo>
                  <a:cubicBezTo>
                    <a:pt x="4295" y="2957"/>
                    <a:pt x="3576" y="1663"/>
                    <a:pt x="2858" y="368"/>
                  </a:cubicBezTo>
                  <a:cubicBezTo>
                    <a:pt x="2813" y="286"/>
                    <a:pt x="2752" y="233"/>
                    <a:pt x="2656" y="232"/>
                  </a:cubicBezTo>
                  <a:cubicBezTo>
                    <a:pt x="2557" y="231"/>
                    <a:pt x="2495" y="286"/>
                    <a:pt x="2448" y="369"/>
                  </a:cubicBezTo>
                  <a:cubicBezTo>
                    <a:pt x="1729" y="1666"/>
                    <a:pt x="1011" y="2963"/>
                    <a:pt x="288" y="4257"/>
                  </a:cubicBezTo>
                  <a:cubicBezTo>
                    <a:pt x="185" y="4442"/>
                    <a:pt x="312" y="4616"/>
                    <a:pt x="499" y="4614"/>
                  </a:cubicBezTo>
                  <a:cubicBezTo>
                    <a:pt x="1214" y="4606"/>
                    <a:pt x="1930" y="4610"/>
                    <a:pt x="2646" y="4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181"/>
            <p:cNvSpPr>
              <a:spLocks noEditPoints="1"/>
            </p:cNvSpPr>
            <p:nvPr/>
          </p:nvSpPr>
          <p:spPr bwMode="auto">
            <a:xfrm>
              <a:off x="3091" y="2490"/>
              <a:ext cx="59" cy="211"/>
            </a:xfrm>
            <a:custGeom>
              <a:avLst/>
              <a:gdLst>
                <a:gd name="T0" fmla="*/ 693 w 693"/>
                <a:gd name="T1" fmla="*/ 1235 h 2447"/>
                <a:gd name="T2" fmla="*/ 693 w 693"/>
                <a:gd name="T3" fmla="*/ 2141 h 2447"/>
                <a:gd name="T4" fmla="*/ 387 w 693"/>
                <a:gd name="T5" fmla="*/ 2446 h 2447"/>
                <a:gd name="T6" fmla="*/ 253 w 693"/>
                <a:gd name="T7" fmla="*/ 2446 h 2447"/>
                <a:gd name="T8" fmla="*/ 4 w 693"/>
                <a:gd name="T9" fmla="*/ 2217 h 2447"/>
                <a:gd name="T10" fmla="*/ 1 w 693"/>
                <a:gd name="T11" fmla="*/ 2153 h 2447"/>
                <a:gd name="T12" fmla="*/ 0 w 693"/>
                <a:gd name="T13" fmla="*/ 317 h 2447"/>
                <a:gd name="T14" fmla="*/ 104 w 693"/>
                <a:gd name="T15" fmla="*/ 81 h 2447"/>
                <a:gd name="T16" fmla="*/ 584 w 693"/>
                <a:gd name="T17" fmla="*/ 77 h 2447"/>
                <a:gd name="T18" fmla="*/ 693 w 693"/>
                <a:gd name="T19" fmla="*/ 317 h 2447"/>
                <a:gd name="T20" fmla="*/ 693 w 693"/>
                <a:gd name="T21" fmla="*/ 1235 h 2447"/>
                <a:gd name="T22" fmla="*/ 231 w 693"/>
                <a:gd name="T23" fmla="*/ 1238 h 2447"/>
                <a:gd name="T24" fmla="*/ 231 w 693"/>
                <a:gd name="T25" fmla="*/ 2068 h 2447"/>
                <a:gd name="T26" fmla="*/ 381 w 693"/>
                <a:gd name="T27" fmla="*/ 2215 h 2447"/>
                <a:gd name="T28" fmla="*/ 463 w 693"/>
                <a:gd name="T29" fmla="*/ 2134 h 2447"/>
                <a:gd name="T30" fmla="*/ 462 w 693"/>
                <a:gd name="T31" fmla="*/ 410 h 2447"/>
                <a:gd name="T32" fmla="*/ 306 w 693"/>
                <a:gd name="T33" fmla="*/ 257 h 2447"/>
                <a:gd name="T34" fmla="*/ 231 w 693"/>
                <a:gd name="T35" fmla="*/ 332 h 2447"/>
                <a:gd name="T36" fmla="*/ 231 w 693"/>
                <a:gd name="T37" fmla="*/ 1238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3" h="2447">
                  <a:moveTo>
                    <a:pt x="693" y="1235"/>
                  </a:moveTo>
                  <a:cubicBezTo>
                    <a:pt x="693" y="1537"/>
                    <a:pt x="693" y="1839"/>
                    <a:pt x="693" y="2141"/>
                  </a:cubicBezTo>
                  <a:cubicBezTo>
                    <a:pt x="692" y="2346"/>
                    <a:pt x="592" y="2446"/>
                    <a:pt x="387" y="2446"/>
                  </a:cubicBezTo>
                  <a:cubicBezTo>
                    <a:pt x="343" y="2446"/>
                    <a:pt x="298" y="2447"/>
                    <a:pt x="253" y="2446"/>
                  </a:cubicBezTo>
                  <a:cubicBezTo>
                    <a:pt x="124" y="2441"/>
                    <a:pt x="20" y="2345"/>
                    <a:pt x="4" y="2217"/>
                  </a:cubicBezTo>
                  <a:cubicBezTo>
                    <a:pt x="2" y="2196"/>
                    <a:pt x="1" y="2175"/>
                    <a:pt x="1" y="2153"/>
                  </a:cubicBezTo>
                  <a:cubicBezTo>
                    <a:pt x="0" y="1541"/>
                    <a:pt x="1" y="929"/>
                    <a:pt x="0" y="317"/>
                  </a:cubicBezTo>
                  <a:cubicBezTo>
                    <a:pt x="0" y="222"/>
                    <a:pt x="27" y="140"/>
                    <a:pt x="104" y="81"/>
                  </a:cubicBezTo>
                  <a:cubicBezTo>
                    <a:pt x="206" y="2"/>
                    <a:pt x="480" y="0"/>
                    <a:pt x="584" y="77"/>
                  </a:cubicBezTo>
                  <a:cubicBezTo>
                    <a:pt x="665" y="137"/>
                    <a:pt x="693" y="219"/>
                    <a:pt x="693" y="317"/>
                  </a:cubicBezTo>
                  <a:cubicBezTo>
                    <a:pt x="692" y="623"/>
                    <a:pt x="693" y="929"/>
                    <a:pt x="693" y="1235"/>
                  </a:cubicBezTo>
                  <a:close/>
                  <a:moveTo>
                    <a:pt x="231" y="1238"/>
                  </a:moveTo>
                  <a:cubicBezTo>
                    <a:pt x="231" y="1515"/>
                    <a:pt x="230" y="1792"/>
                    <a:pt x="231" y="2068"/>
                  </a:cubicBezTo>
                  <a:cubicBezTo>
                    <a:pt x="232" y="2237"/>
                    <a:pt x="206" y="2214"/>
                    <a:pt x="381" y="2215"/>
                  </a:cubicBezTo>
                  <a:cubicBezTo>
                    <a:pt x="462" y="2216"/>
                    <a:pt x="463" y="2215"/>
                    <a:pt x="463" y="2134"/>
                  </a:cubicBezTo>
                  <a:cubicBezTo>
                    <a:pt x="463" y="1560"/>
                    <a:pt x="463" y="985"/>
                    <a:pt x="462" y="410"/>
                  </a:cubicBezTo>
                  <a:cubicBezTo>
                    <a:pt x="462" y="231"/>
                    <a:pt x="486" y="259"/>
                    <a:pt x="306" y="257"/>
                  </a:cubicBezTo>
                  <a:cubicBezTo>
                    <a:pt x="233" y="256"/>
                    <a:pt x="231" y="259"/>
                    <a:pt x="231" y="332"/>
                  </a:cubicBezTo>
                  <a:cubicBezTo>
                    <a:pt x="231" y="634"/>
                    <a:pt x="231" y="936"/>
                    <a:pt x="231" y="1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182"/>
            <p:cNvSpPr>
              <a:spLocks noEditPoints="1"/>
            </p:cNvSpPr>
            <p:nvPr/>
          </p:nvSpPr>
          <p:spPr bwMode="auto">
            <a:xfrm>
              <a:off x="3091" y="2718"/>
              <a:ext cx="60" cy="72"/>
            </a:xfrm>
            <a:custGeom>
              <a:avLst/>
              <a:gdLst>
                <a:gd name="T0" fmla="*/ 2 w 694"/>
                <a:gd name="T1" fmla="*/ 438 h 847"/>
                <a:gd name="T2" fmla="*/ 270 w 694"/>
                <a:gd name="T3" fmla="*/ 47 h 847"/>
                <a:gd name="T4" fmla="*/ 687 w 694"/>
                <a:gd name="T5" fmla="*/ 337 h 847"/>
                <a:gd name="T6" fmla="*/ 689 w 694"/>
                <a:gd name="T7" fmla="*/ 523 h 847"/>
                <a:gd name="T8" fmla="*/ 345 w 694"/>
                <a:gd name="T9" fmla="*/ 845 h 847"/>
                <a:gd name="T10" fmla="*/ 3 w 694"/>
                <a:gd name="T11" fmla="*/ 520 h 847"/>
                <a:gd name="T12" fmla="*/ 2 w 694"/>
                <a:gd name="T13" fmla="*/ 438 h 847"/>
                <a:gd name="T14" fmla="*/ 232 w 694"/>
                <a:gd name="T15" fmla="*/ 441 h 847"/>
                <a:gd name="T16" fmla="*/ 232 w 694"/>
                <a:gd name="T17" fmla="*/ 511 h 847"/>
                <a:gd name="T18" fmla="*/ 347 w 694"/>
                <a:gd name="T19" fmla="*/ 614 h 847"/>
                <a:gd name="T20" fmla="*/ 460 w 694"/>
                <a:gd name="T21" fmla="*/ 515 h 847"/>
                <a:gd name="T22" fmla="*/ 460 w 694"/>
                <a:gd name="T23" fmla="*/ 370 h 847"/>
                <a:gd name="T24" fmla="*/ 349 w 694"/>
                <a:gd name="T25" fmla="*/ 270 h 847"/>
                <a:gd name="T26" fmla="*/ 232 w 694"/>
                <a:gd name="T27" fmla="*/ 371 h 847"/>
                <a:gd name="T28" fmla="*/ 232 w 694"/>
                <a:gd name="T29" fmla="*/ 44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4" h="847">
                  <a:moveTo>
                    <a:pt x="2" y="438"/>
                  </a:moveTo>
                  <a:cubicBezTo>
                    <a:pt x="1" y="225"/>
                    <a:pt x="94" y="90"/>
                    <a:pt x="270" y="47"/>
                  </a:cubicBezTo>
                  <a:cubicBezTo>
                    <a:pt x="465" y="0"/>
                    <a:pt x="665" y="138"/>
                    <a:pt x="687" y="337"/>
                  </a:cubicBezTo>
                  <a:cubicBezTo>
                    <a:pt x="694" y="399"/>
                    <a:pt x="694" y="462"/>
                    <a:pt x="689" y="523"/>
                  </a:cubicBezTo>
                  <a:cubicBezTo>
                    <a:pt x="675" y="709"/>
                    <a:pt x="525" y="847"/>
                    <a:pt x="345" y="845"/>
                  </a:cubicBezTo>
                  <a:cubicBezTo>
                    <a:pt x="164" y="844"/>
                    <a:pt x="18" y="706"/>
                    <a:pt x="3" y="520"/>
                  </a:cubicBezTo>
                  <a:cubicBezTo>
                    <a:pt x="0" y="493"/>
                    <a:pt x="2" y="466"/>
                    <a:pt x="2" y="438"/>
                  </a:cubicBezTo>
                  <a:close/>
                  <a:moveTo>
                    <a:pt x="232" y="441"/>
                  </a:moveTo>
                  <a:cubicBezTo>
                    <a:pt x="232" y="464"/>
                    <a:pt x="229" y="488"/>
                    <a:pt x="232" y="511"/>
                  </a:cubicBezTo>
                  <a:cubicBezTo>
                    <a:pt x="240" y="571"/>
                    <a:pt x="289" y="614"/>
                    <a:pt x="347" y="614"/>
                  </a:cubicBezTo>
                  <a:cubicBezTo>
                    <a:pt x="403" y="614"/>
                    <a:pt x="453" y="573"/>
                    <a:pt x="460" y="515"/>
                  </a:cubicBezTo>
                  <a:cubicBezTo>
                    <a:pt x="465" y="467"/>
                    <a:pt x="465" y="418"/>
                    <a:pt x="460" y="370"/>
                  </a:cubicBezTo>
                  <a:cubicBezTo>
                    <a:pt x="454" y="311"/>
                    <a:pt x="406" y="271"/>
                    <a:pt x="349" y="270"/>
                  </a:cubicBezTo>
                  <a:cubicBezTo>
                    <a:pt x="290" y="269"/>
                    <a:pt x="241" y="310"/>
                    <a:pt x="232" y="371"/>
                  </a:cubicBezTo>
                  <a:cubicBezTo>
                    <a:pt x="229" y="394"/>
                    <a:pt x="232" y="417"/>
                    <a:pt x="232" y="4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63" name="Group 185"/>
          <p:cNvGrpSpPr>
            <a:grpSpLocks noChangeAspect="1"/>
          </p:cNvGrpSpPr>
          <p:nvPr/>
        </p:nvGrpSpPr>
        <p:grpSpPr bwMode="auto">
          <a:xfrm>
            <a:off x="6457167" y="4304571"/>
            <a:ext cx="722313" cy="720725"/>
            <a:chOff x="3556" y="2433"/>
            <a:chExt cx="455" cy="454"/>
          </a:xfrm>
          <a:solidFill>
            <a:schemeClr val="accent2"/>
          </a:solidFill>
        </p:grpSpPr>
        <p:sp>
          <p:nvSpPr>
            <p:cNvPr id="1165" name="Freeform 186"/>
            <p:cNvSpPr>
              <a:spLocks noEditPoints="1"/>
            </p:cNvSpPr>
            <p:nvPr/>
          </p:nvSpPr>
          <p:spPr bwMode="auto">
            <a:xfrm>
              <a:off x="3556" y="2433"/>
              <a:ext cx="455" cy="454"/>
            </a:xfrm>
            <a:custGeom>
              <a:avLst/>
              <a:gdLst>
                <a:gd name="T0" fmla="*/ 2000 w 5123"/>
                <a:gd name="T1" fmla="*/ 670 h 5120"/>
                <a:gd name="T2" fmla="*/ 1926 w 5123"/>
                <a:gd name="T3" fmla="*/ 670 h 5120"/>
                <a:gd name="T4" fmla="*/ 1673 w 5123"/>
                <a:gd name="T5" fmla="*/ 441 h 5120"/>
                <a:gd name="T6" fmla="*/ 1674 w 5123"/>
                <a:gd name="T7" fmla="*/ 227 h 5120"/>
                <a:gd name="T8" fmla="*/ 1919 w 5123"/>
                <a:gd name="T9" fmla="*/ 5 h 5120"/>
                <a:gd name="T10" fmla="*/ 2195 w 5123"/>
                <a:gd name="T11" fmla="*/ 3 h 5120"/>
                <a:gd name="T12" fmla="*/ 3150 w 5123"/>
                <a:gd name="T13" fmla="*/ 3 h 5120"/>
                <a:gd name="T14" fmla="*/ 3451 w 5123"/>
                <a:gd name="T15" fmla="*/ 306 h 5120"/>
                <a:gd name="T16" fmla="*/ 3451 w 5123"/>
                <a:gd name="T17" fmla="*/ 407 h 5120"/>
                <a:gd name="T18" fmla="*/ 3194 w 5123"/>
                <a:gd name="T19" fmla="*/ 670 h 5120"/>
                <a:gd name="T20" fmla="*/ 3115 w 5123"/>
                <a:gd name="T21" fmla="*/ 670 h 5120"/>
                <a:gd name="T22" fmla="*/ 3115 w 5123"/>
                <a:gd name="T23" fmla="*/ 737 h 5120"/>
                <a:gd name="T24" fmla="*/ 3114 w 5123"/>
                <a:gd name="T25" fmla="*/ 2279 h 5120"/>
                <a:gd name="T26" fmla="*/ 3169 w 5123"/>
                <a:gd name="T27" fmla="*/ 2362 h 5120"/>
                <a:gd name="T28" fmla="*/ 4003 w 5123"/>
                <a:gd name="T29" fmla="*/ 3752 h 5120"/>
                <a:gd name="T30" fmla="*/ 3393 w 5123"/>
                <a:gd name="T31" fmla="*/ 4854 h 5120"/>
                <a:gd name="T32" fmla="*/ 3349 w 5123"/>
                <a:gd name="T33" fmla="*/ 4898 h 5120"/>
                <a:gd name="T34" fmla="*/ 3407 w 5123"/>
                <a:gd name="T35" fmla="*/ 4898 h 5120"/>
                <a:gd name="T36" fmla="*/ 4989 w 5123"/>
                <a:gd name="T37" fmla="*/ 4898 h 5120"/>
                <a:gd name="T38" fmla="*/ 5117 w 5123"/>
                <a:gd name="T39" fmla="*/ 4997 h 5120"/>
                <a:gd name="T40" fmla="*/ 5023 w 5123"/>
                <a:gd name="T41" fmla="*/ 5116 h 5120"/>
                <a:gd name="T42" fmla="*/ 4956 w 5123"/>
                <a:gd name="T43" fmla="*/ 5119 h 5120"/>
                <a:gd name="T44" fmla="*/ 164 w 5123"/>
                <a:gd name="T45" fmla="*/ 5119 h 5120"/>
                <a:gd name="T46" fmla="*/ 91 w 5123"/>
                <a:gd name="T47" fmla="*/ 5116 h 5120"/>
                <a:gd name="T48" fmla="*/ 3 w 5123"/>
                <a:gd name="T49" fmla="*/ 5002 h 5120"/>
                <a:gd name="T50" fmla="*/ 97 w 5123"/>
                <a:gd name="T51" fmla="*/ 4900 h 5120"/>
                <a:gd name="T52" fmla="*/ 159 w 5123"/>
                <a:gd name="T53" fmla="*/ 4898 h 5120"/>
                <a:gd name="T54" fmla="*/ 1708 w 5123"/>
                <a:gd name="T55" fmla="*/ 4898 h 5120"/>
                <a:gd name="T56" fmla="*/ 1785 w 5123"/>
                <a:gd name="T57" fmla="*/ 4898 h 5120"/>
                <a:gd name="T58" fmla="*/ 1682 w 5123"/>
                <a:gd name="T59" fmla="*/ 4820 h 5120"/>
                <a:gd name="T60" fmla="*/ 1961 w 5123"/>
                <a:gd name="T61" fmla="*/ 2358 h 5120"/>
                <a:gd name="T62" fmla="*/ 2005 w 5123"/>
                <a:gd name="T63" fmla="*/ 2297 h 5120"/>
                <a:gd name="T64" fmla="*/ 2004 w 5123"/>
                <a:gd name="T65" fmla="*/ 715 h 5120"/>
                <a:gd name="T66" fmla="*/ 2000 w 5123"/>
                <a:gd name="T67" fmla="*/ 670 h 5120"/>
                <a:gd name="T68" fmla="*/ 1409 w 5123"/>
                <a:gd name="T69" fmla="*/ 3228 h 5120"/>
                <a:gd name="T70" fmla="*/ 1343 w 5123"/>
                <a:gd name="T71" fmla="*/ 3558 h 5120"/>
                <a:gd name="T72" fmla="*/ 2672 w 5123"/>
                <a:gd name="T73" fmla="*/ 4891 h 5120"/>
                <a:gd name="T74" fmla="*/ 3721 w 5123"/>
                <a:gd name="T75" fmla="*/ 3284 h 5120"/>
                <a:gd name="T76" fmla="*/ 3642 w 5123"/>
                <a:gd name="T77" fmla="*/ 3227 h 5120"/>
                <a:gd name="T78" fmla="*/ 1479 w 5123"/>
                <a:gd name="T79" fmla="*/ 3228 h 5120"/>
                <a:gd name="T80" fmla="*/ 1409 w 5123"/>
                <a:gd name="T81" fmla="*/ 3228 h 5120"/>
                <a:gd name="T82" fmla="*/ 1535 w 5123"/>
                <a:gd name="T83" fmla="*/ 2987 h 5120"/>
                <a:gd name="T84" fmla="*/ 1548 w 5123"/>
                <a:gd name="T85" fmla="*/ 3001 h 5120"/>
                <a:gd name="T86" fmla="*/ 3580 w 5123"/>
                <a:gd name="T87" fmla="*/ 3001 h 5120"/>
                <a:gd name="T88" fmla="*/ 3545 w 5123"/>
                <a:gd name="T89" fmla="*/ 2949 h 5120"/>
                <a:gd name="T90" fmla="*/ 3007 w 5123"/>
                <a:gd name="T91" fmla="*/ 2534 h 5120"/>
                <a:gd name="T92" fmla="*/ 2894 w 5123"/>
                <a:gd name="T93" fmla="*/ 2367 h 5120"/>
                <a:gd name="T94" fmla="*/ 2894 w 5123"/>
                <a:gd name="T95" fmla="*/ 746 h 5120"/>
                <a:gd name="T96" fmla="*/ 2894 w 5123"/>
                <a:gd name="T97" fmla="*/ 674 h 5120"/>
                <a:gd name="T98" fmla="*/ 2226 w 5123"/>
                <a:gd name="T99" fmla="*/ 674 h 5120"/>
                <a:gd name="T100" fmla="*/ 2226 w 5123"/>
                <a:gd name="T101" fmla="*/ 749 h 5120"/>
                <a:gd name="T102" fmla="*/ 2226 w 5123"/>
                <a:gd name="T103" fmla="*/ 2369 h 5120"/>
                <a:gd name="T104" fmla="*/ 2116 w 5123"/>
                <a:gd name="T105" fmla="*/ 2533 h 5120"/>
                <a:gd name="T106" fmla="*/ 1761 w 5123"/>
                <a:gd name="T107" fmla="*/ 2748 h 5120"/>
                <a:gd name="T108" fmla="*/ 1535 w 5123"/>
                <a:gd name="T109" fmla="*/ 2987 h 5120"/>
                <a:gd name="T110" fmla="*/ 2557 w 5123"/>
                <a:gd name="T111" fmla="*/ 448 h 5120"/>
                <a:gd name="T112" fmla="*/ 3082 w 5123"/>
                <a:gd name="T113" fmla="*/ 448 h 5120"/>
                <a:gd name="T114" fmla="*/ 3227 w 5123"/>
                <a:gd name="T115" fmla="*/ 304 h 5120"/>
                <a:gd name="T116" fmla="*/ 3147 w 5123"/>
                <a:gd name="T117" fmla="*/ 224 h 5120"/>
                <a:gd name="T118" fmla="*/ 2046 w 5123"/>
                <a:gd name="T119" fmla="*/ 224 h 5120"/>
                <a:gd name="T120" fmla="*/ 1892 w 5123"/>
                <a:gd name="T121" fmla="*/ 377 h 5120"/>
                <a:gd name="T122" fmla="*/ 1965 w 5123"/>
                <a:gd name="T123" fmla="*/ 449 h 5120"/>
                <a:gd name="T124" fmla="*/ 2557 w 5123"/>
                <a:gd name="T125" fmla="*/ 448 h 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23" h="5120">
                  <a:moveTo>
                    <a:pt x="2000" y="670"/>
                  </a:moveTo>
                  <a:cubicBezTo>
                    <a:pt x="1974" y="670"/>
                    <a:pt x="1950" y="671"/>
                    <a:pt x="1926" y="670"/>
                  </a:cubicBezTo>
                  <a:cubicBezTo>
                    <a:pt x="1790" y="663"/>
                    <a:pt x="1688" y="574"/>
                    <a:pt x="1673" y="441"/>
                  </a:cubicBezTo>
                  <a:cubicBezTo>
                    <a:pt x="1665" y="371"/>
                    <a:pt x="1665" y="298"/>
                    <a:pt x="1674" y="227"/>
                  </a:cubicBezTo>
                  <a:cubicBezTo>
                    <a:pt x="1690" y="98"/>
                    <a:pt x="1788" y="10"/>
                    <a:pt x="1919" y="5"/>
                  </a:cubicBezTo>
                  <a:cubicBezTo>
                    <a:pt x="2011" y="0"/>
                    <a:pt x="2103" y="3"/>
                    <a:pt x="2195" y="3"/>
                  </a:cubicBezTo>
                  <a:cubicBezTo>
                    <a:pt x="2514" y="3"/>
                    <a:pt x="2832" y="3"/>
                    <a:pt x="3150" y="3"/>
                  </a:cubicBezTo>
                  <a:cubicBezTo>
                    <a:pt x="3351" y="3"/>
                    <a:pt x="3451" y="104"/>
                    <a:pt x="3451" y="306"/>
                  </a:cubicBezTo>
                  <a:cubicBezTo>
                    <a:pt x="3451" y="340"/>
                    <a:pt x="3452" y="374"/>
                    <a:pt x="3451" y="407"/>
                  </a:cubicBezTo>
                  <a:cubicBezTo>
                    <a:pt x="3446" y="556"/>
                    <a:pt x="3343" y="662"/>
                    <a:pt x="3194" y="670"/>
                  </a:cubicBezTo>
                  <a:cubicBezTo>
                    <a:pt x="3170" y="671"/>
                    <a:pt x="3146" y="670"/>
                    <a:pt x="3115" y="670"/>
                  </a:cubicBezTo>
                  <a:cubicBezTo>
                    <a:pt x="3115" y="697"/>
                    <a:pt x="3115" y="717"/>
                    <a:pt x="3115" y="737"/>
                  </a:cubicBezTo>
                  <a:cubicBezTo>
                    <a:pt x="3115" y="1251"/>
                    <a:pt x="3116" y="1765"/>
                    <a:pt x="3114" y="2279"/>
                  </a:cubicBezTo>
                  <a:cubicBezTo>
                    <a:pt x="3114" y="2324"/>
                    <a:pt x="3129" y="2344"/>
                    <a:pt x="3169" y="2362"/>
                  </a:cubicBezTo>
                  <a:cubicBezTo>
                    <a:pt x="3708" y="2615"/>
                    <a:pt x="4038" y="3157"/>
                    <a:pt x="4003" y="3752"/>
                  </a:cubicBezTo>
                  <a:cubicBezTo>
                    <a:pt x="3976" y="4213"/>
                    <a:pt x="3767" y="4581"/>
                    <a:pt x="3393" y="4854"/>
                  </a:cubicBezTo>
                  <a:cubicBezTo>
                    <a:pt x="3378" y="4865"/>
                    <a:pt x="3363" y="4876"/>
                    <a:pt x="3349" y="4898"/>
                  </a:cubicBezTo>
                  <a:cubicBezTo>
                    <a:pt x="3368" y="4898"/>
                    <a:pt x="3388" y="4898"/>
                    <a:pt x="3407" y="4898"/>
                  </a:cubicBezTo>
                  <a:cubicBezTo>
                    <a:pt x="3934" y="4898"/>
                    <a:pt x="4461" y="4898"/>
                    <a:pt x="4989" y="4898"/>
                  </a:cubicBezTo>
                  <a:cubicBezTo>
                    <a:pt x="5066" y="4898"/>
                    <a:pt x="5111" y="4934"/>
                    <a:pt x="5117" y="4997"/>
                  </a:cubicBezTo>
                  <a:cubicBezTo>
                    <a:pt x="5123" y="5058"/>
                    <a:pt x="5085" y="5108"/>
                    <a:pt x="5023" y="5116"/>
                  </a:cubicBezTo>
                  <a:cubicBezTo>
                    <a:pt x="5001" y="5120"/>
                    <a:pt x="4978" y="5119"/>
                    <a:pt x="4956" y="5119"/>
                  </a:cubicBezTo>
                  <a:cubicBezTo>
                    <a:pt x="3359" y="5119"/>
                    <a:pt x="1762" y="5119"/>
                    <a:pt x="164" y="5119"/>
                  </a:cubicBezTo>
                  <a:cubicBezTo>
                    <a:pt x="140" y="5119"/>
                    <a:pt x="115" y="5119"/>
                    <a:pt x="91" y="5116"/>
                  </a:cubicBezTo>
                  <a:cubicBezTo>
                    <a:pt x="36" y="5106"/>
                    <a:pt x="0" y="5059"/>
                    <a:pt x="3" y="5002"/>
                  </a:cubicBezTo>
                  <a:cubicBezTo>
                    <a:pt x="5" y="4949"/>
                    <a:pt x="44" y="4906"/>
                    <a:pt x="97" y="4900"/>
                  </a:cubicBezTo>
                  <a:cubicBezTo>
                    <a:pt x="118" y="4897"/>
                    <a:pt x="139" y="4898"/>
                    <a:pt x="159" y="4898"/>
                  </a:cubicBezTo>
                  <a:cubicBezTo>
                    <a:pt x="675" y="4898"/>
                    <a:pt x="1192" y="4898"/>
                    <a:pt x="1708" y="4898"/>
                  </a:cubicBezTo>
                  <a:cubicBezTo>
                    <a:pt x="1728" y="4898"/>
                    <a:pt x="1748" y="4898"/>
                    <a:pt x="1785" y="4898"/>
                  </a:cubicBezTo>
                  <a:cubicBezTo>
                    <a:pt x="1742" y="4866"/>
                    <a:pt x="1712" y="4844"/>
                    <a:pt x="1682" y="4820"/>
                  </a:cubicBezTo>
                  <a:cubicBezTo>
                    <a:pt x="816" y="4150"/>
                    <a:pt x="967" y="2818"/>
                    <a:pt x="1961" y="2358"/>
                  </a:cubicBezTo>
                  <a:cubicBezTo>
                    <a:pt x="1990" y="2345"/>
                    <a:pt x="2006" y="2332"/>
                    <a:pt x="2005" y="2297"/>
                  </a:cubicBezTo>
                  <a:cubicBezTo>
                    <a:pt x="2004" y="1769"/>
                    <a:pt x="2005" y="1242"/>
                    <a:pt x="2004" y="715"/>
                  </a:cubicBezTo>
                  <a:cubicBezTo>
                    <a:pt x="2004" y="702"/>
                    <a:pt x="2002" y="689"/>
                    <a:pt x="2000" y="670"/>
                  </a:cubicBezTo>
                  <a:close/>
                  <a:moveTo>
                    <a:pt x="1409" y="3228"/>
                  </a:moveTo>
                  <a:cubicBezTo>
                    <a:pt x="1387" y="3338"/>
                    <a:pt x="1353" y="3447"/>
                    <a:pt x="1343" y="3558"/>
                  </a:cubicBezTo>
                  <a:cubicBezTo>
                    <a:pt x="1270" y="4322"/>
                    <a:pt x="1908" y="4960"/>
                    <a:pt x="2672" y="4891"/>
                  </a:cubicBezTo>
                  <a:cubicBezTo>
                    <a:pt x="3457" y="4820"/>
                    <a:pt x="3972" y="4029"/>
                    <a:pt x="3721" y="3284"/>
                  </a:cubicBezTo>
                  <a:cubicBezTo>
                    <a:pt x="3707" y="3243"/>
                    <a:pt x="3689" y="3227"/>
                    <a:pt x="3642" y="3227"/>
                  </a:cubicBezTo>
                  <a:cubicBezTo>
                    <a:pt x="2921" y="3229"/>
                    <a:pt x="2200" y="3228"/>
                    <a:pt x="1479" y="3228"/>
                  </a:cubicBezTo>
                  <a:cubicBezTo>
                    <a:pt x="1461" y="3228"/>
                    <a:pt x="1442" y="3228"/>
                    <a:pt x="1409" y="3228"/>
                  </a:cubicBezTo>
                  <a:close/>
                  <a:moveTo>
                    <a:pt x="1535" y="2987"/>
                  </a:moveTo>
                  <a:cubicBezTo>
                    <a:pt x="1540" y="2992"/>
                    <a:pt x="1544" y="2996"/>
                    <a:pt x="1548" y="3001"/>
                  </a:cubicBezTo>
                  <a:cubicBezTo>
                    <a:pt x="2223" y="3001"/>
                    <a:pt x="2898" y="3001"/>
                    <a:pt x="3580" y="3001"/>
                  </a:cubicBezTo>
                  <a:cubicBezTo>
                    <a:pt x="3566" y="2979"/>
                    <a:pt x="3556" y="2963"/>
                    <a:pt x="3545" y="2949"/>
                  </a:cubicBezTo>
                  <a:cubicBezTo>
                    <a:pt x="3405" y="2759"/>
                    <a:pt x="3226" y="2621"/>
                    <a:pt x="3007" y="2534"/>
                  </a:cubicBezTo>
                  <a:cubicBezTo>
                    <a:pt x="2905" y="2494"/>
                    <a:pt x="2894" y="2478"/>
                    <a:pt x="2894" y="2367"/>
                  </a:cubicBezTo>
                  <a:cubicBezTo>
                    <a:pt x="2894" y="1827"/>
                    <a:pt x="2894" y="1287"/>
                    <a:pt x="2894" y="746"/>
                  </a:cubicBezTo>
                  <a:cubicBezTo>
                    <a:pt x="2894" y="723"/>
                    <a:pt x="2894" y="699"/>
                    <a:pt x="2894" y="674"/>
                  </a:cubicBezTo>
                  <a:cubicBezTo>
                    <a:pt x="2668" y="674"/>
                    <a:pt x="2450" y="674"/>
                    <a:pt x="2226" y="674"/>
                  </a:cubicBezTo>
                  <a:cubicBezTo>
                    <a:pt x="2226" y="701"/>
                    <a:pt x="2226" y="725"/>
                    <a:pt x="2226" y="749"/>
                  </a:cubicBezTo>
                  <a:cubicBezTo>
                    <a:pt x="2226" y="1289"/>
                    <a:pt x="2226" y="1829"/>
                    <a:pt x="2226" y="2369"/>
                  </a:cubicBezTo>
                  <a:cubicBezTo>
                    <a:pt x="2226" y="2477"/>
                    <a:pt x="2214" y="2494"/>
                    <a:pt x="2116" y="2533"/>
                  </a:cubicBezTo>
                  <a:cubicBezTo>
                    <a:pt x="1985" y="2584"/>
                    <a:pt x="1864" y="2653"/>
                    <a:pt x="1761" y="2748"/>
                  </a:cubicBezTo>
                  <a:cubicBezTo>
                    <a:pt x="1681" y="2823"/>
                    <a:pt x="1610" y="2907"/>
                    <a:pt x="1535" y="2987"/>
                  </a:cubicBezTo>
                  <a:close/>
                  <a:moveTo>
                    <a:pt x="2557" y="448"/>
                  </a:moveTo>
                  <a:cubicBezTo>
                    <a:pt x="2732" y="448"/>
                    <a:pt x="2907" y="448"/>
                    <a:pt x="3082" y="448"/>
                  </a:cubicBezTo>
                  <a:cubicBezTo>
                    <a:pt x="3246" y="448"/>
                    <a:pt x="3226" y="464"/>
                    <a:pt x="3227" y="304"/>
                  </a:cubicBezTo>
                  <a:cubicBezTo>
                    <a:pt x="3228" y="229"/>
                    <a:pt x="3222" y="224"/>
                    <a:pt x="3147" y="224"/>
                  </a:cubicBezTo>
                  <a:cubicBezTo>
                    <a:pt x="2780" y="224"/>
                    <a:pt x="2413" y="224"/>
                    <a:pt x="2046" y="224"/>
                  </a:cubicBezTo>
                  <a:cubicBezTo>
                    <a:pt x="1869" y="224"/>
                    <a:pt x="1896" y="207"/>
                    <a:pt x="1892" y="377"/>
                  </a:cubicBezTo>
                  <a:cubicBezTo>
                    <a:pt x="1891" y="432"/>
                    <a:pt x="1911" y="449"/>
                    <a:pt x="1965" y="449"/>
                  </a:cubicBezTo>
                  <a:cubicBezTo>
                    <a:pt x="2162" y="447"/>
                    <a:pt x="2360" y="448"/>
                    <a:pt x="2557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Freeform 187"/>
            <p:cNvSpPr>
              <a:spLocks noEditPoints="1"/>
            </p:cNvSpPr>
            <p:nvPr/>
          </p:nvSpPr>
          <p:spPr bwMode="auto">
            <a:xfrm>
              <a:off x="3595" y="2522"/>
              <a:ext cx="60" cy="59"/>
            </a:xfrm>
            <a:custGeom>
              <a:avLst/>
              <a:gdLst>
                <a:gd name="T0" fmla="*/ 336 w 668"/>
                <a:gd name="T1" fmla="*/ 668 h 668"/>
                <a:gd name="T2" fmla="*/ 1 w 668"/>
                <a:gd name="T3" fmla="*/ 337 h 668"/>
                <a:gd name="T4" fmla="*/ 332 w 668"/>
                <a:gd name="T5" fmla="*/ 1 h 668"/>
                <a:gd name="T6" fmla="*/ 667 w 668"/>
                <a:gd name="T7" fmla="*/ 333 h 668"/>
                <a:gd name="T8" fmla="*/ 336 w 668"/>
                <a:gd name="T9" fmla="*/ 668 h 668"/>
                <a:gd name="T10" fmla="*/ 224 w 668"/>
                <a:gd name="T11" fmla="*/ 334 h 668"/>
                <a:gd name="T12" fmla="*/ 334 w 668"/>
                <a:gd name="T13" fmla="*/ 446 h 668"/>
                <a:gd name="T14" fmla="*/ 443 w 668"/>
                <a:gd name="T15" fmla="*/ 339 h 668"/>
                <a:gd name="T16" fmla="*/ 336 w 668"/>
                <a:gd name="T17" fmla="*/ 225 h 668"/>
                <a:gd name="T18" fmla="*/ 224 w 668"/>
                <a:gd name="T19" fmla="*/ 33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8" h="668">
                  <a:moveTo>
                    <a:pt x="336" y="668"/>
                  </a:moveTo>
                  <a:cubicBezTo>
                    <a:pt x="150" y="668"/>
                    <a:pt x="1" y="521"/>
                    <a:pt x="1" y="337"/>
                  </a:cubicBezTo>
                  <a:cubicBezTo>
                    <a:pt x="0" y="153"/>
                    <a:pt x="149" y="2"/>
                    <a:pt x="332" y="1"/>
                  </a:cubicBezTo>
                  <a:cubicBezTo>
                    <a:pt x="515" y="0"/>
                    <a:pt x="667" y="151"/>
                    <a:pt x="667" y="333"/>
                  </a:cubicBezTo>
                  <a:cubicBezTo>
                    <a:pt x="668" y="518"/>
                    <a:pt x="520" y="667"/>
                    <a:pt x="336" y="668"/>
                  </a:cubicBezTo>
                  <a:close/>
                  <a:moveTo>
                    <a:pt x="224" y="334"/>
                  </a:moveTo>
                  <a:cubicBezTo>
                    <a:pt x="224" y="397"/>
                    <a:pt x="272" y="446"/>
                    <a:pt x="334" y="446"/>
                  </a:cubicBezTo>
                  <a:cubicBezTo>
                    <a:pt x="394" y="446"/>
                    <a:pt x="441" y="399"/>
                    <a:pt x="443" y="339"/>
                  </a:cubicBezTo>
                  <a:cubicBezTo>
                    <a:pt x="445" y="276"/>
                    <a:pt x="399" y="227"/>
                    <a:pt x="336" y="225"/>
                  </a:cubicBezTo>
                  <a:cubicBezTo>
                    <a:pt x="274" y="224"/>
                    <a:pt x="225" y="271"/>
                    <a:pt x="224" y="3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188"/>
            <p:cNvSpPr>
              <a:spLocks noEditPoints="1"/>
            </p:cNvSpPr>
            <p:nvPr/>
          </p:nvSpPr>
          <p:spPr bwMode="auto">
            <a:xfrm>
              <a:off x="3931" y="2670"/>
              <a:ext cx="60" cy="59"/>
            </a:xfrm>
            <a:custGeom>
              <a:avLst/>
              <a:gdLst>
                <a:gd name="T0" fmla="*/ 1 w 670"/>
                <a:gd name="T1" fmla="*/ 335 h 668"/>
                <a:gd name="T2" fmla="*/ 332 w 670"/>
                <a:gd name="T3" fmla="*/ 0 h 668"/>
                <a:gd name="T4" fmla="*/ 668 w 670"/>
                <a:gd name="T5" fmla="*/ 331 h 668"/>
                <a:gd name="T6" fmla="*/ 336 w 670"/>
                <a:gd name="T7" fmla="*/ 667 h 668"/>
                <a:gd name="T8" fmla="*/ 1 w 670"/>
                <a:gd name="T9" fmla="*/ 335 h 668"/>
                <a:gd name="T10" fmla="*/ 444 w 670"/>
                <a:gd name="T11" fmla="*/ 336 h 668"/>
                <a:gd name="T12" fmla="*/ 335 w 670"/>
                <a:gd name="T13" fmla="*/ 223 h 668"/>
                <a:gd name="T14" fmla="*/ 223 w 670"/>
                <a:gd name="T15" fmla="*/ 333 h 668"/>
                <a:gd name="T16" fmla="*/ 330 w 670"/>
                <a:gd name="T17" fmla="*/ 443 h 668"/>
                <a:gd name="T18" fmla="*/ 444 w 670"/>
                <a:gd name="T19" fmla="*/ 33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668">
                  <a:moveTo>
                    <a:pt x="1" y="335"/>
                  </a:moveTo>
                  <a:cubicBezTo>
                    <a:pt x="0" y="150"/>
                    <a:pt x="147" y="1"/>
                    <a:pt x="332" y="0"/>
                  </a:cubicBezTo>
                  <a:cubicBezTo>
                    <a:pt x="516" y="0"/>
                    <a:pt x="667" y="147"/>
                    <a:pt x="668" y="331"/>
                  </a:cubicBezTo>
                  <a:cubicBezTo>
                    <a:pt x="670" y="512"/>
                    <a:pt x="518" y="666"/>
                    <a:pt x="336" y="667"/>
                  </a:cubicBezTo>
                  <a:cubicBezTo>
                    <a:pt x="153" y="668"/>
                    <a:pt x="2" y="519"/>
                    <a:pt x="1" y="335"/>
                  </a:cubicBezTo>
                  <a:close/>
                  <a:moveTo>
                    <a:pt x="444" y="336"/>
                  </a:moveTo>
                  <a:cubicBezTo>
                    <a:pt x="446" y="274"/>
                    <a:pt x="397" y="224"/>
                    <a:pt x="335" y="223"/>
                  </a:cubicBezTo>
                  <a:cubicBezTo>
                    <a:pt x="273" y="223"/>
                    <a:pt x="223" y="272"/>
                    <a:pt x="223" y="333"/>
                  </a:cubicBezTo>
                  <a:cubicBezTo>
                    <a:pt x="223" y="392"/>
                    <a:pt x="271" y="441"/>
                    <a:pt x="330" y="443"/>
                  </a:cubicBezTo>
                  <a:cubicBezTo>
                    <a:pt x="393" y="444"/>
                    <a:pt x="443" y="397"/>
                    <a:pt x="444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Freeform 189"/>
            <p:cNvSpPr>
              <a:spLocks noEditPoints="1"/>
            </p:cNvSpPr>
            <p:nvPr/>
          </p:nvSpPr>
          <p:spPr bwMode="auto">
            <a:xfrm>
              <a:off x="3704" y="2739"/>
              <a:ext cx="59" cy="59"/>
            </a:xfrm>
            <a:custGeom>
              <a:avLst/>
              <a:gdLst>
                <a:gd name="T0" fmla="*/ 668 w 669"/>
                <a:gd name="T1" fmla="*/ 331 h 668"/>
                <a:gd name="T2" fmla="*/ 337 w 669"/>
                <a:gd name="T3" fmla="*/ 667 h 668"/>
                <a:gd name="T4" fmla="*/ 1 w 669"/>
                <a:gd name="T5" fmla="*/ 334 h 668"/>
                <a:gd name="T6" fmla="*/ 334 w 669"/>
                <a:gd name="T7" fmla="*/ 0 h 668"/>
                <a:gd name="T8" fmla="*/ 668 w 669"/>
                <a:gd name="T9" fmla="*/ 331 h 668"/>
                <a:gd name="T10" fmla="*/ 447 w 669"/>
                <a:gd name="T11" fmla="*/ 334 h 668"/>
                <a:gd name="T12" fmla="*/ 336 w 669"/>
                <a:gd name="T13" fmla="*/ 222 h 668"/>
                <a:gd name="T14" fmla="*/ 225 w 669"/>
                <a:gd name="T15" fmla="*/ 329 h 668"/>
                <a:gd name="T16" fmla="*/ 333 w 669"/>
                <a:gd name="T17" fmla="*/ 443 h 668"/>
                <a:gd name="T18" fmla="*/ 447 w 669"/>
                <a:gd name="T19" fmla="*/ 33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" h="668">
                  <a:moveTo>
                    <a:pt x="668" y="331"/>
                  </a:moveTo>
                  <a:cubicBezTo>
                    <a:pt x="669" y="516"/>
                    <a:pt x="520" y="666"/>
                    <a:pt x="337" y="667"/>
                  </a:cubicBezTo>
                  <a:cubicBezTo>
                    <a:pt x="155" y="668"/>
                    <a:pt x="2" y="516"/>
                    <a:pt x="1" y="334"/>
                  </a:cubicBezTo>
                  <a:cubicBezTo>
                    <a:pt x="0" y="151"/>
                    <a:pt x="151" y="1"/>
                    <a:pt x="334" y="0"/>
                  </a:cubicBezTo>
                  <a:cubicBezTo>
                    <a:pt x="520" y="0"/>
                    <a:pt x="668" y="146"/>
                    <a:pt x="668" y="331"/>
                  </a:cubicBezTo>
                  <a:close/>
                  <a:moveTo>
                    <a:pt x="447" y="334"/>
                  </a:moveTo>
                  <a:cubicBezTo>
                    <a:pt x="448" y="273"/>
                    <a:pt x="397" y="222"/>
                    <a:pt x="336" y="222"/>
                  </a:cubicBezTo>
                  <a:cubicBezTo>
                    <a:pt x="276" y="222"/>
                    <a:pt x="227" y="269"/>
                    <a:pt x="225" y="329"/>
                  </a:cubicBezTo>
                  <a:cubicBezTo>
                    <a:pt x="223" y="390"/>
                    <a:pt x="271" y="441"/>
                    <a:pt x="333" y="443"/>
                  </a:cubicBezTo>
                  <a:cubicBezTo>
                    <a:pt x="394" y="444"/>
                    <a:pt x="446" y="395"/>
                    <a:pt x="447" y="3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190"/>
            <p:cNvSpPr>
              <a:spLocks noEditPoints="1"/>
            </p:cNvSpPr>
            <p:nvPr/>
          </p:nvSpPr>
          <p:spPr bwMode="auto">
            <a:xfrm>
              <a:off x="3783" y="2778"/>
              <a:ext cx="59" cy="60"/>
            </a:xfrm>
            <a:custGeom>
              <a:avLst/>
              <a:gdLst>
                <a:gd name="T0" fmla="*/ 337 w 669"/>
                <a:gd name="T1" fmla="*/ 668 h 669"/>
                <a:gd name="T2" fmla="*/ 1 w 669"/>
                <a:gd name="T3" fmla="*/ 338 h 669"/>
                <a:gd name="T4" fmla="*/ 332 w 669"/>
                <a:gd name="T5" fmla="*/ 1 h 669"/>
                <a:gd name="T6" fmla="*/ 668 w 669"/>
                <a:gd name="T7" fmla="*/ 333 h 669"/>
                <a:gd name="T8" fmla="*/ 337 w 669"/>
                <a:gd name="T9" fmla="*/ 668 h 669"/>
                <a:gd name="T10" fmla="*/ 444 w 669"/>
                <a:gd name="T11" fmla="*/ 335 h 669"/>
                <a:gd name="T12" fmla="*/ 333 w 669"/>
                <a:gd name="T13" fmla="*/ 226 h 669"/>
                <a:gd name="T14" fmla="*/ 225 w 669"/>
                <a:gd name="T15" fmla="*/ 333 h 669"/>
                <a:gd name="T16" fmla="*/ 333 w 669"/>
                <a:gd name="T17" fmla="*/ 446 h 669"/>
                <a:gd name="T18" fmla="*/ 444 w 669"/>
                <a:gd name="T1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" h="669">
                  <a:moveTo>
                    <a:pt x="337" y="668"/>
                  </a:moveTo>
                  <a:cubicBezTo>
                    <a:pt x="152" y="669"/>
                    <a:pt x="2" y="521"/>
                    <a:pt x="1" y="338"/>
                  </a:cubicBezTo>
                  <a:cubicBezTo>
                    <a:pt x="0" y="154"/>
                    <a:pt x="149" y="3"/>
                    <a:pt x="332" y="1"/>
                  </a:cubicBezTo>
                  <a:cubicBezTo>
                    <a:pt x="515" y="0"/>
                    <a:pt x="667" y="150"/>
                    <a:pt x="668" y="333"/>
                  </a:cubicBezTo>
                  <a:cubicBezTo>
                    <a:pt x="669" y="518"/>
                    <a:pt x="522" y="667"/>
                    <a:pt x="337" y="668"/>
                  </a:cubicBezTo>
                  <a:close/>
                  <a:moveTo>
                    <a:pt x="444" y="335"/>
                  </a:moveTo>
                  <a:cubicBezTo>
                    <a:pt x="444" y="273"/>
                    <a:pt x="396" y="225"/>
                    <a:pt x="333" y="226"/>
                  </a:cubicBezTo>
                  <a:cubicBezTo>
                    <a:pt x="273" y="226"/>
                    <a:pt x="226" y="273"/>
                    <a:pt x="225" y="333"/>
                  </a:cubicBezTo>
                  <a:cubicBezTo>
                    <a:pt x="224" y="395"/>
                    <a:pt x="272" y="445"/>
                    <a:pt x="333" y="446"/>
                  </a:cubicBezTo>
                  <a:cubicBezTo>
                    <a:pt x="395" y="447"/>
                    <a:pt x="444" y="398"/>
                    <a:pt x="444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70" name="Group 193"/>
          <p:cNvGrpSpPr>
            <a:grpSpLocks noChangeAspect="1"/>
          </p:cNvGrpSpPr>
          <p:nvPr/>
        </p:nvGrpSpPr>
        <p:grpSpPr bwMode="auto">
          <a:xfrm>
            <a:off x="7973629" y="4335527"/>
            <a:ext cx="720725" cy="658812"/>
            <a:chOff x="4348" y="2471"/>
            <a:chExt cx="454" cy="415"/>
          </a:xfrm>
          <a:solidFill>
            <a:schemeClr val="accent2"/>
          </a:solidFill>
        </p:grpSpPr>
        <p:sp>
          <p:nvSpPr>
            <p:cNvPr id="1172" name="Freeform 194"/>
            <p:cNvSpPr>
              <a:spLocks noEditPoints="1"/>
            </p:cNvSpPr>
            <p:nvPr/>
          </p:nvSpPr>
          <p:spPr bwMode="auto">
            <a:xfrm>
              <a:off x="4348" y="2471"/>
              <a:ext cx="454" cy="415"/>
            </a:xfrm>
            <a:custGeom>
              <a:avLst/>
              <a:gdLst>
                <a:gd name="T0" fmla="*/ 2430 w 4871"/>
                <a:gd name="T1" fmla="*/ 4451 h 4451"/>
                <a:gd name="T2" fmla="*/ 156 w 4871"/>
                <a:gd name="T3" fmla="*/ 4451 h 4451"/>
                <a:gd name="T4" fmla="*/ 0 w 4871"/>
                <a:gd name="T5" fmla="*/ 4296 h 4451"/>
                <a:gd name="T6" fmla="*/ 0 w 4871"/>
                <a:gd name="T7" fmla="*/ 157 h 4451"/>
                <a:gd name="T8" fmla="*/ 156 w 4871"/>
                <a:gd name="T9" fmla="*/ 1 h 4451"/>
                <a:gd name="T10" fmla="*/ 1333 w 4871"/>
                <a:gd name="T11" fmla="*/ 0 h 4451"/>
                <a:gd name="T12" fmla="*/ 1492 w 4871"/>
                <a:gd name="T13" fmla="*/ 100 h 4451"/>
                <a:gd name="T14" fmla="*/ 1840 w 4871"/>
                <a:gd name="T15" fmla="*/ 802 h 4451"/>
                <a:gd name="T16" fmla="*/ 1922 w 4871"/>
                <a:gd name="T17" fmla="*/ 851 h 4451"/>
                <a:gd name="T18" fmla="*/ 4723 w 4871"/>
                <a:gd name="T19" fmla="*/ 850 h 4451"/>
                <a:gd name="T20" fmla="*/ 4871 w 4871"/>
                <a:gd name="T21" fmla="*/ 995 h 4451"/>
                <a:gd name="T22" fmla="*/ 4871 w 4871"/>
                <a:gd name="T23" fmla="*/ 4302 h 4451"/>
                <a:gd name="T24" fmla="*/ 4720 w 4871"/>
                <a:gd name="T25" fmla="*/ 4451 h 4451"/>
                <a:gd name="T26" fmla="*/ 2430 w 4871"/>
                <a:gd name="T27" fmla="*/ 4451 h 4451"/>
                <a:gd name="T28" fmla="*/ 215 w 4871"/>
                <a:gd name="T29" fmla="*/ 1700 h 4451"/>
                <a:gd name="T30" fmla="*/ 215 w 4871"/>
                <a:gd name="T31" fmla="*/ 4234 h 4451"/>
                <a:gd name="T32" fmla="*/ 4656 w 4871"/>
                <a:gd name="T33" fmla="*/ 4234 h 4451"/>
                <a:gd name="T34" fmla="*/ 4656 w 4871"/>
                <a:gd name="T35" fmla="*/ 1700 h 4451"/>
                <a:gd name="T36" fmla="*/ 215 w 4871"/>
                <a:gd name="T37" fmla="*/ 1700 h 4451"/>
                <a:gd name="T38" fmla="*/ 214 w 4871"/>
                <a:gd name="T39" fmla="*/ 1480 h 4451"/>
                <a:gd name="T40" fmla="*/ 4657 w 4871"/>
                <a:gd name="T41" fmla="*/ 1480 h 4451"/>
                <a:gd name="T42" fmla="*/ 4657 w 4871"/>
                <a:gd name="T43" fmla="*/ 1062 h 4451"/>
                <a:gd name="T44" fmla="*/ 4586 w 4871"/>
                <a:gd name="T45" fmla="*/ 1062 h 4451"/>
                <a:gd name="T46" fmla="*/ 1839 w 4871"/>
                <a:gd name="T47" fmla="*/ 1063 h 4451"/>
                <a:gd name="T48" fmla="*/ 1688 w 4871"/>
                <a:gd name="T49" fmla="*/ 969 h 4451"/>
                <a:gd name="T50" fmla="*/ 1336 w 4871"/>
                <a:gd name="T51" fmla="*/ 262 h 4451"/>
                <a:gd name="T52" fmla="*/ 1260 w 4871"/>
                <a:gd name="T53" fmla="*/ 214 h 4451"/>
                <a:gd name="T54" fmla="*/ 266 w 4871"/>
                <a:gd name="T55" fmla="*/ 215 h 4451"/>
                <a:gd name="T56" fmla="*/ 214 w 4871"/>
                <a:gd name="T57" fmla="*/ 218 h 4451"/>
                <a:gd name="T58" fmla="*/ 214 w 4871"/>
                <a:gd name="T59" fmla="*/ 148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71" h="4451">
                  <a:moveTo>
                    <a:pt x="2430" y="4451"/>
                  </a:moveTo>
                  <a:cubicBezTo>
                    <a:pt x="1672" y="4451"/>
                    <a:pt x="914" y="4451"/>
                    <a:pt x="156" y="4451"/>
                  </a:cubicBezTo>
                  <a:cubicBezTo>
                    <a:pt x="31" y="4451"/>
                    <a:pt x="0" y="4421"/>
                    <a:pt x="0" y="4296"/>
                  </a:cubicBezTo>
                  <a:cubicBezTo>
                    <a:pt x="0" y="2916"/>
                    <a:pt x="0" y="1536"/>
                    <a:pt x="0" y="157"/>
                  </a:cubicBezTo>
                  <a:cubicBezTo>
                    <a:pt x="0" y="31"/>
                    <a:pt x="30" y="1"/>
                    <a:pt x="156" y="1"/>
                  </a:cubicBezTo>
                  <a:cubicBezTo>
                    <a:pt x="548" y="1"/>
                    <a:pt x="941" y="3"/>
                    <a:pt x="1333" y="0"/>
                  </a:cubicBezTo>
                  <a:cubicBezTo>
                    <a:pt x="1412" y="0"/>
                    <a:pt x="1458" y="29"/>
                    <a:pt x="1492" y="100"/>
                  </a:cubicBezTo>
                  <a:cubicBezTo>
                    <a:pt x="1606" y="335"/>
                    <a:pt x="1726" y="567"/>
                    <a:pt x="1840" y="802"/>
                  </a:cubicBezTo>
                  <a:cubicBezTo>
                    <a:pt x="1860" y="841"/>
                    <a:pt x="1881" y="851"/>
                    <a:pt x="1922" y="851"/>
                  </a:cubicBezTo>
                  <a:cubicBezTo>
                    <a:pt x="2856" y="849"/>
                    <a:pt x="3790" y="850"/>
                    <a:pt x="4723" y="850"/>
                  </a:cubicBezTo>
                  <a:cubicBezTo>
                    <a:pt x="4839" y="850"/>
                    <a:pt x="4871" y="881"/>
                    <a:pt x="4871" y="995"/>
                  </a:cubicBezTo>
                  <a:cubicBezTo>
                    <a:pt x="4871" y="2098"/>
                    <a:pt x="4871" y="3200"/>
                    <a:pt x="4871" y="4302"/>
                  </a:cubicBezTo>
                  <a:cubicBezTo>
                    <a:pt x="4871" y="4419"/>
                    <a:pt x="4838" y="4451"/>
                    <a:pt x="4720" y="4451"/>
                  </a:cubicBezTo>
                  <a:cubicBezTo>
                    <a:pt x="3957" y="4451"/>
                    <a:pt x="3194" y="4451"/>
                    <a:pt x="2430" y="4451"/>
                  </a:cubicBezTo>
                  <a:close/>
                  <a:moveTo>
                    <a:pt x="215" y="1700"/>
                  </a:moveTo>
                  <a:cubicBezTo>
                    <a:pt x="215" y="2549"/>
                    <a:pt x="215" y="3392"/>
                    <a:pt x="215" y="4234"/>
                  </a:cubicBezTo>
                  <a:cubicBezTo>
                    <a:pt x="1698" y="4234"/>
                    <a:pt x="3177" y="4234"/>
                    <a:pt x="4656" y="4234"/>
                  </a:cubicBezTo>
                  <a:cubicBezTo>
                    <a:pt x="4656" y="3387"/>
                    <a:pt x="4656" y="2544"/>
                    <a:pt x="4656" y="1700"/>
                  </a:cubicBezTo>
                  <a:cubicBezTo>
                    <a:pt x="3174" y="1700"/>
                    <a:pt x="1696" y="1700"/>
                    <a:pt x="215" y="1700"/>
                  </a:cubicBezTo>
                  <a:close/>
                  <a:moveTo>
                    <a:pt x="214" y="1480"/>
                  </a:moveTo>
                  <a:cubicBezTo>
                    <a:pt x="1697" y="1480"/>
                    <a:pt x="3177" y="1480"/>
                    <a:pt x="4657" y="1480"/>
                  </a:cubicBezTo>
                  <a:cubicBezTo>
                    <a:pt x="4657" y="1340"/>
                    <a:pt x="4657" y="1204"/>
                    <a:pt x="4657" y="1062"/>
                  </a:cubicBezTo>
                  <a:cubicBezTo>
                    <a:pt x="4632" y="1062"/>
                    <a:pt x="4609" y="1062"/>
                    <a:pt x="4586" y="1062"/>
                  </a:cubicBezTo>
                  <a:cubicBezTo>
                    <a:pt x="3670" y="1062"/>
                    <a:pt x="2755" y="1062"/>
                    <a:pt x="1839" y="1063"/>
                  </a:cubicBezTo>
                  <a:cubicBezTo>
                    <a:pt x="1765" y="1063"/>
                    <a:pt x="1720" y="1036"/>
                    <a:pt x="1688" y="969"/>
                  </a:cubicBezTo>
                  <a:cubicBezTo>
                    <a:pt x="1573" y="733"/>
                    <a:pt x="1453" y="499"/>
                    <a:pt x="1336" y="262"/>
                  </a:cubicBezTo>
                  <a:cubicBezTo>
                    <a:pt x="1319" y="228"/>
                    <a:pt x="1301" y="213"/>
                    <a:pt x="1260" y="214"/>
                  </a:cubicBezTo>
                  <a:cubicBezTo>
                    <a:pt x="929" y="216"/>
                    <a:pt x="597" y="215"/>
                    <a:pt x="266" y="215"/>
                  </a:cubicBezTo>
                  <a:cubicBezTo>
                    <a:pt x="249" y="215"/>
                    <a:pt x="231" y="217"/>
                    <a:pt x="214" y="218"/>
                  </a:cubicBezTo>
                  <a:cubicBezTo>
                    <a:pt x="214" y="642"/>
                    <a:pt x="214" y="1060"/>
                    <a:pt x="214" y="14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3" name="Freeform 195"/>
            <p:cNvSpPr>
              <a:spLocks noEditPoints="1"/>
            </p:cNvSpPr>
            <p:nvPr/>
          </p:nvSpPr>
          <p:spPr bwMode="auto">
            <a:xfrm>
              <a:off x="4555" y="2748"/>
              <a:ext cx="188" cy="79"/>
            </a:xfrm>
            <a:custGeom>
              <a:avLst/>
              <a:gdLst>
                <a:gd name="T0" fmla="*/ 1006 w 2012"/>
                <a:gd name="T1" fmla="*/ 847 h 848"/>
                <a:gd name="T2" fmla="*/ 146 w 2012"/>
                <a:gd name="T3" fmla="*/ 847 h 848"/>
                <a:gd name="T4" fmla="*/ 0 w 2012"/>
                <a:gd name="T5" fmla="*/ 704 h 848"/>
                <a:gd name="T6" fmla="*/ 0 w 2012"/>
                <a:gd name="T7" fmla="*/ 139 h 848"/>
                <a:gd name="T8" fmla="*/ 139 w 2012"/>
                <a:gd name="T9" fmla="*/ 0 h 848"/>
                <a:gd name="T10" fmla="*/ 1876 w 2012"/>
                <a:gd name="T11" fmla="*/ 0 h 848"/>
                <a:gd name="T12" fmla="*/ 2012 w 2012"/>
                <a:gd name="T13" fmla="*/ 135 h 848"/>
                <a:gd name="T14" fmla="*/ 2012 w 2012"/>
                <a:gd name="T15" fmla="*/ 715 h 848"/>
                <a:gd name="T16" fmla="*/ 1877 w 2012"/>
                <a:gd name="T17" fmla="*/ 847 h 848"/>
                <a:gd name="T18" fmla="*/ 1006 w 2012"/>
                <a:gd name="T19" fmla="*/ 847 h 848"/>
                <a:gd name="T20" fmla="*/ 214 w 2012"/>
                <a:gd name="T21" fmla="*/ 632 h 848"/>
                <a:gd name="T22" fmla="*/ 1799 w 2012"/>
                <a:gd name="T23" fmla="*/ 632 h 848"/>
                <a:gd name="T24" fmla="*/ 1799 w 2012"/>
                <a:gd name="T25" fmla="*/ 216 h 848"/>
                <a:gd name="T26" fmla="*/ 214 w 2012"/>
                <a:gd name="T27" fmla="*/ 216 h 848"/>
                <a:gd name="T28" fmla="*/ 214 w 2012"/>
                <a:gd name="T29" fmla="*/ 632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2" h="848">
                  <a:moveTo>
                    <a:pt x="1006" y="847"/>
                  </a:moveTo>
                  <a:cubicBezTo>
                    <a:pt x="719" y="847"/>
                    <a:pt x="433" y="848"/>
                    <a:pt x="146" y="847"/>
                  </a:cubicBezTo>
                  <a:cubicBezTo>
                    <a:pt x="36" y="847"/>
                    <a:pt x="0" y="812"/>
                    <a:pt x="0" y="704"/>
                  </a:cubicBezTo>
                  <a:cubicBezTo>
                    <a:pt x="0" y="515"/>
                    <a:pt x="0" y="327"/>
                    <a:pt x="0" y="139"/>
                  </a:cubicBezTo>
                  <a:cubicBezTo>
                    <a:pt x="0" y="36"/>
                    <a:pt x="36" y="0"/>
                    <a:pt x="139" y="0"/>
                  </a:cubicBezTo>
                  <a:cubicBezTo>
                    <a:pt x="718" y="0"/>
                    <a:pt x="1297" y="0"/>
                    <a:pt x="1876" y="0"/>
                  </a:cubicBezTo>
                  <a:cubicBezTo>
                    <a:pt x="1977" y="0"/>
                    <a:pt x="2012" y="34"/>
                    <a:pt x="2012" y="135"/>
                  </a:cubicBezTo>
                  <a:cubicBezTo>
                    <a:pt x="2012" y="328"/>
                    <a:pt x="2012" y="522"/>
                    <a:pt x="2012" y="715"/>
                  </a:cubicBezTo>
                  <a:cubicBezTo>
                    <a:pt x="2012" y="811"/>
                    <a:pt x="1975" y="847"/>
                    <a:pt x="1877" y="847"/>
                  </a:cubicBezTo>
                  <a:cubicBezTo>
                    <a:pt x="1587" y="848"/>
                    <a:pt x="1297" y="847"/>
                    <a:pt x="1006" y="847"/>
                  </a:cubicBezTo>
                  <a:close/>
                  <a:moveTo>
                    <a:pt x="214" y="632"/>
                  </a:moveTo>
                  <a:cubicBezTo>
                    <a:pt x="745" y="632"/>
                    <a:pt x="1271" y="632"/>
                    <a:pt x="1799" y="632"/>
                  </a:cubicBezTo>
                  <a:cubicBezTo>
                    <a:pt x="1799" y="492"/>
                    <a:pt x="1799" y="355"/>
                    <a:pt x="1799" y="216"/>
                  </a:cubicBezTo>
                  <a:cubicBezTo>
                    <a:pt x="1269" y="216"/>
                    <a:pt x="742" y="216"/>
                    <a:pt x="214" y="216"/>
                  </a:cubicBezTo>
                  <a:cubicBezTo>
                    <a:pt x="214" y="357"/>
                    <a:pt x="214" y="492"/>
                    <a:pt x="214" y="6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74" name="Group 198"/>
          <p:cNvGrpSpPr>
            <a:grpSpLocks noChangeAspect="1"/>
          </p:cNvGrpSpPr>
          <p:nvPr/>
        </p:nvGrpSpPr>
        <p:grpSpPr bwMode="auto">
          <a:xfrm>
            <a:off x="9488503" y="4304571"/>
            <a:ext cx="712788" cy="720725"/>
            <a:chOff x="5060" y="2512"/>
            <a:chExt cx="449" cy="454"/>
          </a:xfrm>
          <a:solidFill>
            <a:schemeClr val="accent2"/>
          </a:solidFill>
        </p:grpSpPr>
        <p:sp>
          <p:nvSpPr>
            <p:cNvPr id="1176" name="Freeform 199"/>
            <p:cNvSpPr>
              <a:spLocks noEditPoints="1"/>
            </p:cNvSpPr>
            <p:nvPr/>
          </p:nvSpPr>
          <p:spPr bwMode="auto">
            <a:xfrm>
              <a:off x="5060" y="2512"/>
              <a:ext cx="449" cy="454"/>
            </a:xfrm>
            <a:custGeom>
              <a:avLst/>
              <a:gdLst>
                <a:gd name="T0" fmla="*/ 1734 w 5338"/>
                <a:gd name="T1" fmla="*/ 864 h 5396"/>
                <a:gd name="T2" fmla="*/ 1434 w 5338"/>
                <a:gd name="T3" fmla="*/ 864 h 5396"/>
                <a:gd name="T4" fmla="*/ 1303 w 5338"/>
                <a:gd name="T5" fmla="*/ 737 h 5396"/>
                <a:gd name="T6" fmla="*/ 1303 w 5338"/>
                <a:gd name="T7" fmla="*/ 127 h 5396"/>
                <a:gd name="T8" fmla="*/ 1429 w 5338"/>
                <a:gd name="T9" fmla="*/ 1 h 5396"/>
                <a:gd name="T10" fmla="*/ 3987 w 5338"/>
                <a:gd name="T11" fmla="*/ 1 h 5396"/>
                <a:gd name="T12" fmla="*/ 4109 w 5338"/>
                <a:gd name="T13" fmla="*/ 124 h 5396"/>
                <a:gd name="T14" fmla="*/ 4109 w 5338"/>
                <a:gd name="T15" fmla="*/ 739 h 5396"/>
                <a:gd name="T16" fmla="*/ 3982 w 5338"/>
                <a:gd name="T17" fmla="*/ 864 h 5396"/>
                <a:gd name="T18" fmla="*/ 3677 w 5338"/>
                <a:gd name="T19" fmla="*/ 864 h 5396"/>
                <a:gd name="T20" fmla="*/ 3677 w 5338"/>
                <a:gd name="T21" fmla="*/ 923 h 5396"/>
                <a:gd name="T22" fmla="*/ 3679 w 5338"/>
                <a:gd name="T23" fmla="*/ 2612 h 5396"/>
                <a:gd name="T24" fmla="*/ 3709 w 5338"/>
                <a:gd name="T25" fmla="*/ 2705 h 5396"/>
                <a:gd name="T26" fmla="*/ 5239 w 5338"/>
                <a:gd name="T27" fmla="*/ 4846 h 5396"/>
                <a:gd name="T28" fmla="*/ 5236 w 5338"/>
                <a:gd name="T29" fmla="*/ 5270 h 5396"/>
                <a:gd name="T30" fmla="*/ 4994 w 5338"/>
                <a:gd name="T31" fmla="*/ 5395 h 5396"/>
                <a:gd name="T32" fmla="*/ 4946 w 5338"/>
                <a:gd name="T33" fmla="*/ 5396 h 5396"/>
                <a:gd name="T34" fmla="*/ 370 w 5338"/>
                <a:gd name="T35" fmla="*/ 5396 h 5396"/>
                <a:gd name="T36" fmla="*/ 11 w 5338"/>
                <a:gd name="T37" fmla="*/ 5088 h 5396"/>
                <a:gd name="T38" fmla="*/ 89 w 5338"/>
                <a:gd name="T39" fmla="*/ 4837 h 5396"/>
                <a:gd name="T40" fmla="*/ 1650 w 5338"/>
                <a:gd name="T41" fmla="*/ 2779 h 5396"/>
                <a:gd name="T42" fmla="*/ 1737 w 5338"/>
                <a:gd name="T43" fmla="*/ 2525 h 5396"/>
                <a:gd name="T44" fmla="*/ 1734 w 5338"/>
                <a:gd name="T45" fmla="*/ 933 h 5396"/>
                <a:gd name="T46" fmla="*/ 1734 w 5338"/>
                <a:gd name="T47" fmla="*/ 864 h 5396"/>
                <a:gd name="T48" fmla="*/ 1950 w 5338"/>
                <a:gd name="T49" fmla="*/ 865 h 5396"/>
                <a:gd name="T50" fmla="*/ 1950 w 5338"/>
                <a:gd name="T51" fmla="*/ 934 h 5396"/>
                <a:gd name="T52" fmla="*/ 1951 w 5338"/>
                <a:gd name="T53" fmla="*/ 2655 h 5396"/>
                <a:gd name="T54" fmla="*/ 1904 w 5338"/>
                <a:gd name="T55" fmla="*/ 2799 h 5396"/>
                <a:gd name="T56" fmla="*/ 748 w 5338"/>
                <a:gd name="T57" fmla="*/ 4325 h 5396"/>
                <a:gd name="T58" fmla="*/ 269 w 5338"/>
                <a:gd name="T59" fmla="*/ 4957 h 5396"/>
                <a:gd name="T60" fmla="*/ 238 w 5338"/>
                <a:gd name="T61" fmla="*/ 5111 h 5396"/>
                <a:gd name="T62" fmla="*/ 383 w 5338"/>
                <a:gd name="T63" fmla="*/ 5181 h 5396"/>
                <a:gd name="T64" fmla="*/ 4938 w 5338"/>
                <a:gd name="T65" fmla="*/ 5180 h 5396"/>
                <a:gd name="T66" fmla="*/ 4976 w 5338"/>
                <a:gd name="T67" fmla="*/ 5180 h 5396"/>
                <a:gd name="T68" fmla="*/ 5075 w 5338"/>
                <a:gd name="T69" fmla="*/ 4988 h 5396"/>
                <a:gd name="T70" fmla="*/ 5047 w 5338"/>
                <a:gd name="T71" fmla="*/ 4948 h 5396"/>
                <a:gd name="T72" fmla="*/ 3506 w 5338"/>
                <a:gd name="T73" fmla="*/ 2795 h 5396"/>
                <a:gd name="T74" fmla="*/ 3461 w 5338"/>
                <a:gd name="T75" fmla="*/ 2655 h 5396"/>
                <a:gd name="T76" fmla="*/ 3461 w 5338"/>
                <a:gd name="T77" fmla="*/ 929 h 5396"/>
                <a:gd name="T78" fmla="*/ 3461 w 5338"/>
                <a:gd name="T79" fmla="*/ 865 h 5396"/>
                <a:gd name="T80" fmla="*/ 1950 w 5338"/>
                <a:gd name="T81" fmla="*/ 865 h 5396"/>
                <a:gd name="T82" fmla="*/ 3889 w 5338"/>
                <a:gd name="T83" fmla="*/ 647 h 5396"/>
                <a:gd name="T84" fmla="*/ 3889 w 5338"/>
                <a:gd name="T85" fmla="*/ 220 h 5396"/>
                <a:gd name="T86" fmla="*/ 1523 w 5338"/>
                <a:gd name="T87" fmla="*/ 220 h 5396"/>
                <a:gd name="T88" fmla="*/ 1523 w 5338"/>
                <a:gd name="T89" fmla="*/ 647 h 5396"/>
                <a:gd name="T90" fmla="*/ 3889 w 5338"/>
                <a:gd name="T91" fmla="*/ 647 h 5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38" h="5396">
                  <a:moveTo>
                    <a:pt x="1734" y="864"/>
                  </a:moveTo>
                  <a:cubicBezTo>
                    <a:pt x="1628" y="864"/>
                    <a:pt x="1531" y="864"/>
                    <a:pt x="1434" y="864"/>
                  </a:cubicBezTo>
                  <a:cubicBezTo>
                    <a:pt x="1345" y="863"/>
                    <a:pt x="1303" y="824"/>
                    <a:pt x="1303" y="737"/>
                  </a:cubicBezTo>
                  <a:cubicBezTo>
                    <a:pt x="1302" y="534"/>
                    <a:pt x="1302" y="331"/>
                    <a:pt x="1303" y="127"/>
                  </a:cubicBezTo>
                  <a:cubicBezTo>
                    <a:pt x="1303" y="42"/>
                    <a:pt x="1345" y="1"/>
                    <a:pt x="1429" y="1"/>
                  </a:cubicBezTo>
                  <a:cubicBezTo>
                    <a:pt x="2281" y="0"/>
                    <a:pt x="3134" y="0"/>
                    <a:pt x="3987" y="1"/>
                  </a:cubicBezTo>
                  <a:cubicBezTo>
                    <a:pt x="4069" y="1"/>
                    <a:pt x="4109" y="41"/>
                    <a:pt x="4109" y="124"/>
                  </a:cubicBezTo>
                  <a:cubicBezTo>
                    <a:pt x="4110" y="329"/>
                    <a:pt x="4110" y="534"/>
                    <a:pt x="4109" y="739"/>
                  </a:cubicBezTo>
                  <a:cubicBezTo>
                    <a:pt x="4109" y="825"/>
                    <a:pt x="4069" y="863"/>
                    <a:pt x="3982" y="864"/>
                  </a:cubicBezTo>
                  <a:cubicBezTo>
                    <a:pt x="3884" y="864"/>
                    <a:pt x="3785" y="864"/>
                    <a:pt x="3677" y="864"/>
                  </a:cubicBezTo>
                  <a:cubicBezTo>
                    <a:pt x="3677" y="885"/>
                    <a:pt x="3677" y="904"/>
                    <a:pt x="3677" y="923"/>
                  </a:cubicBezTo>
                  <a:cubicBezTo>
                    <a:pt x="3677" y="1486"/>
                    <a:pt x="3677" y="2049"/>
                    <a:pt x="3679" y="2612"/>
                  </a:cubicBezTo>
                  <a:cubicBezTo>
                    <a:pt x="3679" y="2643"/>
                    <a:pt x="3691" y="2679"/>
                    <a:pt x="3709" y="2705"/>
                  </a:cubicBezTo>
                  <a:cubicBezTo>
                    <a:pt x="4218" y="3419"/>
                    <a:pt x="4729" y="4132"/>
                    <a:pt x="5239" y="4846"/>
                  </a:cubicBezTo>
                  <a:cubicBezTo>
                    <a:pt x="5338" y="4985"/>
                    <a:pt x="5337" y="5145"/>
                    <a:pt x="5236" y="5270"/>
                  </a:cubicBezTo>
                  <a:cubicBezTo>
                    <a:pt x="5174" y="5347"/>
                    <a:pt x="5092" y="5387"/>
                    <a:pt x="4994" y="5395"/>
                  </a:cubicBezTo>
                  <a:cubicBezTo>
                    <a:pt x="4978" y="5396"/>
                    <a:pt x="4962" y="5396"/>
                    <a:pt x="4946" y="5396"/>
                  </a:cubicBezTo>
                  <a:cubicBezTo>
                    <a:pt x="3420" y="5396"/>
                    <a:pt x="1895" y="5396"/>
                    <a:pt x="370" y="5396"/>
                  </a:cubicBezTo>
                  <a:cubicBezTo>
                    <a:pt x="173" y="5396"/>
                    <a:pt x="32" y="5276"/>
                    <a:pt x="11" y="5088"/>
                  </a:cubicBezTo>
                  <a:cubicBezTo>
                    <a:pt x="0" y="4994"/>
                    <a:pt x="33" y="4912"/>
                    <a:pt x="89" y="4837"/>
                  </a:cubicBezTo>
                  <a:cubicBezTo>
                    <a:pt x="609" y="4151"/>
                    <a:pt x="1128" y="3463"/>
                    <a:pt x="1650" y="2779"/>
                  </a:cubicBezTo>
                  <a:cubicBezTo>
                    <a:pt x="1710" y="2700"/>
                    <a:pt x="1737" y="2624"/>
                    <a:pt x="1737" y="2525"/>
                  </a:cubicBezTo>
                  <a:cubicBezTo>
                    <a:pt x="1732" y="1994"/>
                    <a:pt x="1734" y="1464"/>
                    <a:pt x="1734" y="933"/>
                  </a:cubicBezTo>
                  <a:cubicBezTo>
                    <a:pt x="1734" y="912"/>
                    <a:pt x="1734" y="891"/>
                    <a:pt x="1734" y="864"/>
                  </a:cubicBezTo>
                  <a:close/>
                  <a:moveTo>
                    <a:pt x="1950" y="865"/>
                  </a:moveTo>
                  <a:cubicBezTo>
                    <a:pt x="1950" y="892"/>
                    <a:pt x="1950" y="913"/>
                    <a:pt x="1950" y="934"/>
                  </a:cubicBezTo>
                  <a:cubicBezTo>
                    <a:pt x="1950" y="1508"/>
                    <a:pt x="1950" y="2082"/>
                    <a:pt x="1951" y="2655"/>
                  </a:cubicBezTo>
                  <a:cubicBezTo>
                    <a:pt x="1951" y="2710"/>
                    <a:pt x="1937" y="2755"/>
                    <a:pt x="1904" y="2799"/>
                  </a:cubicBezTo>
                  <a:cubicBezTo>
                    <a:pt x="1518" y="3307"/>
                    <a:pt x="1133" y="3817"/>
                    <a:pt x="748" y="4325"/>
                  </a:cubicBezTo>
                  <a:cubicBezTo>
                    <a:pt x="588" y="4536"/>
                    <a:pt x="429" y="4747"/>
                    <a:pt x="269" y="4957"/>
                  </a:cubicBezTo>
                  <a:cubicBezTo>
                    <a:pt x="233" y="5005"/>
                    <a:pt x="208" y="5052"/>
                    <a:pt x="238" y="5111"/>
                  </a:cubicBezTo>
                  <a:cubicBezTo>
                    <a:pt x="268" y="5171"/>
                    <a:pt x="321" y="5181"/>
                    <a:pt x="383" y="5181"/>
                  </a:cubicBezTo>
                  <a:cubicBezTo>
                    <a:pt x="1901" y="5180"/>
                    <a:pt x="3420" y="5180"/>
                    <a:pt x="4938" y="5180"/>
                  </a:cubicBezTo>
                  <a:cubicBezTo>
                    <a:pt x="4950" y="5180"/>
                    <a:pt x="4963" y="5181"/>
                    <a:pt x="4976" y="5180"/>
                  </a:cubicBezTo>
                  <a:cubicBezTo>
                    <a:pt x="5076" y="5174"/>
                    <a:pt x="5128" y="5074"/>
                    <a:pt x="5075" y="4988"/>
                  </a:cubicBezTo>
                  <a:cubicBezTo>
                    <a:pt x="5066" y="4974"/>
                    <a:pt x="5056" y="4962"/>
                    <a:pt x="5047" y="4948"/>
                  </a:cubicBezTo>
                  <a:cubicBezTo>
                    <a:pt x="4533" y="4230"/>
                    <a:pt x="4020" y="3512"/>
                    <a:pt x="3506" y="2795"/>
                  </a:cubicBezTo>
                  <a:cubicBezTo>
                    <a:pt x="3475" y="2752"/>
                    <a:pt x="3461" y="2708"/>
                    <a:pt x="3461" y="2655"/>
                  </a:cubicBezTo>
                  <a:cubicBezTo>
                    <a:pt x="3462" y="2080"/>
                    <a:pt x="3461" y="1504"/>
                    <a:pt x="3461" y="929"/>
                  </a:cubicBezTo>
                  <a:cubicBezTo>
                    <a:pt x="3461" y="908"/>
                    <a:pt x="3461" y="887"/>
                    <a:pt x="3461" y="865"/>
                  </a:cubicBezTo>
                  <a:cubicBezTo>
                    <a:pt x="2955" y="865"/>
                    <a:pt x="2457" y="865"/>
                    <a:pt x="1950" y="865"/>
                  </a:cubicBezTo>
                  <a:close/>
                  <a:moveTo>
                    <a:pt x="3889" y="647"/>
                  </a:moveTo>
                  <a:cubicBezTo>
                    <a:pt x="3889" y="501"/>
                    <a:pt x="3889" y="360"/>
                    <a:pt x="3889" y="220"/>
                  </a:cubicBezTo>
                  <a:cubicBezTo>
                    <a:pt x="3098" y="220"/>
                    <a:pt x="2311" y="220"/>
                    <a:pt x="1523" y="220"/>
                  </a:cubicBezTo>
                  <a:cubicBezTo>
                    <a:pt x="1523" y="364"/>
                    <a:pt x="1523" y="504"/>
                    <a:pt x="1523" y="647"/>
                  </a:cubicBezTo>
                  <a:cubicBezTo>
                    <a:pt x="2313" y="647"/>
                    <a:pt x="3099" y="647"/>
                    <a:pt x="3889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7" name="Freeform 200"/>
            <p:cNvSpPr>
              <a:spLocks noEditPoints="1"/>
            </p:cNvSpPr>
            <p:nvPr/>
          </p:nvSpPr>
          <p:spPr bwMode="auto">
            <a:xfrm>
              <a:off x="5105" y="2796"/>
              <a:ext cx="356" cy="134"/>
            </a:xfrm>
            <a:custGeom>
              <a:avLst/>
              <a:gdLst>
                <a:gd name="T0" fmla="*/ 2118 w 4236"/>
                <a:gd name="T1" fmla="*/ 1586 h 1587"/>
                <a:gd name="T2" fmla="*/ 154 w 4236"/>
                <a:gd name="T3" fmla="*/ 1585 h 1587"/>
                <a:gd name="T4" fmla="*/ 47 w 4236"/>
                <a:gd name="T5" fmla="*/ 1550 h 1587"/>
                <a:gd name="T6" fmla="*/ 52 w 4236"/>
                <a:gd name="T7" fmla="*/ 1396 h 1587"/>
                <a:gd name="T8" fmla="*/ 553 w 4236"/>
                <a:gd name="T9" fmla="*/ 761 h 1587"/>
                <a:gd name="T10" fmla="*/ 790 w 4236"/>
                <a:gd name="T11" fmla="*/ 460 h 1587"/>
                <a:gd name="T12" fmla="*/ 940 w 4236"/>
                <a:gd name="T13" fmla="*/ 407 h 1587"/>
                <a:gd name="T14" fmla="*/ 1727 w 4236"/>
                <a:gd name="T15" fmla="*/ 535 h 1587"/>
                <a:gd name="T16" fmla="*/ 2246 w 4236"/>
                <a:gd name="T17" fmla="*/ 379 h 1587"/>
                <a:gd name="T18" fmla="*/ 2652 w 4236"/>
                <a:gd name="T19" fmla="*/ 97 h 1587"/>
                <a:gd name="T20" fmla="*/ 3182 w 4236"/>
                <a:gd name="T21" fmla="*/ 76 h 1587"/>
                <a:gd name="T22" fmla="*/ 3261 w 4236"/>
                <a:gd name="T23" fmla="*/ 137 h 1587"/>
                <a:gd name="T24" fmla="*/ 4194 w 4236"/>
                <a:gd name="T25" fmla="*/ 1399 h 1587"/>
                <a:gd name="T26" fmla="*/ 4212 w 4236"/>
                <a:gd name="T27" fmla="*/ 1529 h 1587"/>
                <a:gd name="T28" fmla="*/ 4093 w 4236"/>
                <a:gd name="T29" fmla="*/ 1587 h 1587"/>
                <a:gd name="T30" fmla="*/ 2118 w 4236"/>
                <a:gd name="T31" fmla="*/ 1586 h 1587"/>
                <a:gd name="T32" fmla="*/ 3901 w 4236"/>
                <a:gd name="T33" fmla="*/ 1369 h 1587"/>
                <a:gd name="T34" fmla="*/ 3865 w 4236"/>
                <a:gd name="T35" fmla="*/ 1318 h 1587"/>
                <a:gd name="T36" fmla="*/ 3151 w 4236"/>
                <a:gd name="T37" fmla="*/ 345 h 1587"/>
                <a:gd name="T38" fmla="*/ 2915 w 4236"/>
                <a:gd name="T39" fmla="*/ 243 h 1587"/>
                <a:gd name="T40" fmla="*/ 2751 w 4236"/>
                <a:gd name="T41" fmla="*/ 289 h 1587"/>
                <a:gd name="T42" fmla="*/ 2368 w 4236"/>
                <a:gd name="T43" fmla="*/ 557 h 1587"/>
                <a:gd name="T44" fmla="*/ 1717 w 4236"/>
                <a:gd name="T45" fmla="*/ 749 h 1587"/>
                <a:gd name="T46" fmla="*/ 988 w 4236"/>
                <a:gd name="T47" fmla="*/ 638 h 1587"/>
                <a:gd name="T48" fmla="*/ 898 w 4236"/>
                <a:gd name="T49" fmla="*/ 671 h 1587"/>
                <a:gd name="T50" fmla="*/ 388 w 4236"/>
                <a:gd name="T51" fmla="*/ 1319 h 1587"/>
                <a:gd name="T52" fmla="*/ 350 w 4236"/>
                <a:gd name="T53" fmla="*/ 1369 h 1587"/>
                <a:gd name="T54" fmla="*/ 3901 w 4236"/>
                <a:gd name="T55" fmla="*/ 1369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36" h="1587">
                  <a:moveTo>
                    <a:pt x="2118" y="1586"/>
                  </a:moveTo>
                  <a:cubicBezTo>
                    <a:pt x="1464" y="1586"/>
                    <a:pt x="809" y="1587"/>
                    <a:pt x="154" y="1585"/>
                  </a:cubicBezTo>
                  <a:cubicBezTo>
                    <a:pt x="118" y="1585"/>
                    <a:pt x="75" y="1572"/>
                    <a:pt x="47" y="1550"/>
                  </a:cubicBezTo>
                  <a:cubicBezTo>
                    <a:pt x="0" y="1512"/>
                    <a:pt x="6" y="1455"/>
                    <a:pt x="52" y="1396"/>
                  </a:cubicBezTo>
                  <a:cubicBezTo>
                    <a:pt x="219" y="1184"/>
                    <a:pt x="386" y="973"/>
                    <a:pt x="553" y="761"/>
                  </a:cubicBezTo>
                  <a:cubicBezTo>
                    <a:pt x="632" y="661"/>
                    <a:pt x="712" y="561"/>
                    <a:pt x="790" y="460"/>
                  </a:cubicBezTo>
                  <a:cubicBezTo>
                    <a:pt x="830" y="409"/>
                    <a:pt x="875" y="392"/>
                    <a:pt x="940" y="407"/>
                  </a:cubicBezTo>
                  <a:cubicBezTo>
                    <a:pt x="1199" y="467"/>
                    <a:pt x="1461" y="513"/>
                    <a:pt x="1727" y="535"/>
                  </a:cubicBezTo>
                  <a:cubicBezTo>
                    <a:pt x="1923" y="552"/>
                    <a:pt x="2092" y="510"/>
                    <a:pt x="2246" y="379"/>
                  </a:cubicBezTo>
                  <a:cubicBezTo>
                    <a:pt x="2372" y="273"/>
                    <a:pt x="2509" y="178"/>
                    <a:pt x="2652" y="97"/>
                  </a:cubicBezTo>
                  <a:cubicBezTo>
                    <a:pt x="2820" y="2"/>
                    <a:pt x="3003" y="0"/>
                    <a:pt x="3182" y="76"/>
                  </a:cubicBezTo>
                  <a:cubicBezTo>
                    <a:pt x="3212" y="89"/>
                    <a:pt x="3242" y="111"/>
                    <a:pt x="3261" y="137"/>
                  </a:cubicBezTo>
                  <a:cubicBezTo>
                    <a:pt x="3573" y="557"/>
                    <a:pt x="3883" y="978"/>
                    <a:pt x="4194" y="1399"/>
                  </a:cubicBezTo>
                  <a:cubicBezTo>
                    <a:pt x="4224" y="1440"/>
                    <a:pt x="4236" y="1482"/>
                    <a:pt x="4212" y="1529"/>
                  </a:cubicBezTo>
                  <a:cubicBezTo>
                    <a:pt x="4187" y="1577"/>
                    <a:pt x="4143" y="1587"/>
                    <a:pt x="4093" y="1587"/>
                  </a:cubicBezTo>
                  <a:cubicBezTo>
                    <a:pt x="3435" y="1586"/>
                    <a:pt x="2777" y="1586"/>
                    <a:pt x="2118" y="1586"/>
                  </a:cubicBezTo>
                  <a:close/>
                  <a:moveTo>
                    <a:pt x="3901" y="1369"/>
                  </a:moveTo>
                  <a:cubicBezTo>
                    <a:pt x="3886" y="1347"/>
                    <a:pt x="3876" y="1332"/>
                    <a:pt x="3865" y="1318"/>
                  </a:cubicBezTo>
                  <a:cubicBezTo>
                    <a:pt x="3627" y="994"/>
                    <a:pt x="3385" y="672"/>
                    <a:pt x="3151" y="345"/>
                  </a:cubicBezTo>
                  <a:cubicBezTo>
                    <a:pt x="3088" y="256"/>
                    <a:pt x="3009" y="236"/>
                    <a:pt x="2915" y="243"/>
                  </a:cubicBezTo>
                  <a:cubicBezTo>
                    <a:pt x="2859" y="248"/>
                    <a:pt x="2797" y="260"/>
                    <a:pt x="2751" y="289"/>
                  </a:cubicBezTo>
                  <a:cubicBezTo>
                    <a:pt x="2619" y="372"/>
                    <a:pt x="2487" y="457"/>
                    <a:pt x="2368" y="557"/>
                  </a:cubicBezTo>
                  <a:cubicBezTo>
                    <a:pt x="2177" y="718"/>
                    <a:pt x="1960" y="780"/>
                    <a:pt x="1717" y="749"/>
                  </a:cubicBezTo>
                  <a:cubicBezTo>
                    <a:pt x="1473" y="717"/>
                    <a:pt x="1230" y="677"/>
                    <a:pt x="988" y="638"/>
                  </a:cubicBezTo>
                  <a:cubicBezTo>
                    <a:pt x="948" y="631"/>
                    <a:pt x="924" y="637"/>
                    <a:pt x="898" y="671"/>
                  </a:cubicBezTo>
                  <a:cubicBezTo>
                    <a:pt x="729" y="888"/>
                    <a:pt x="558" y="1103"/>
                    <a:pt x="388" y="1319"/>
                  </a:cubicBezTo>
                  <a:cubicBezTo>
                    <a:pt x="376" y="1334"/>
                    <a:pt x="365" y="1349"/>
                    <a:pt x="350" y="1369"/>
                  </a:cubicBezTo>
                  <a:cubicBezTo>
                    <a:pt x="1537" y="1369"/>
                    <a:pt x="2714" y="1369"/>
                    <a:pt x="3901" y="1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8" name="Freeform 201"/>
            <p:cNvSpPr>
              <a:spLocks noEditPoints="1"/>
            </p:cNvSpPr>
            <p:nvPr/>
          </p:nvSpPr>
          <p:spPr bwMode="auto">
            <a:xfrm>
              <a:off x="5224" y="2748"/>
              <a:ext cx="73" cy="73"/>
            </a:xfrm>
            <a:custGeom>
              <a:avLst/>
              <a:gdLst>
                <a:gd name="T0" fmla="*/ 863 w 865"/>
                <a:gd name="T1" fmla="*/ 436 h 866"/>
                <a:gd name="T2" fmla="*/ 428 w 865"/>
                <a:gd name="T3" fmla="*/ 864 h 866"/>
                <a:gd name="T4" fmla="*/ 1 w 865"/>
                <a:gd name="T5" fmla="*/ 432 h 866"/>
                <a:gd name="T6" fmla="*/ 435 w 865"/>
                <a:gd name="T7" fmla="*/ 1 h 866"/>
                <a:gd name="T8" fmla="*/ 863 w 865"/>
                <a:gd name="T9" fmla="*/ 436 h 866"/>
                <a:gd name="T10" fmla="*/ 648 w 865"/>
                <a:gd name="T11" fmla="*/ 434 h 866"/>
                <a:gd name="T12" fmla="*/ 434 w 865"/>
                <a:gd name="T13" fmla="*/ 217 h 866"/>
                <a:gd name="T14" fmla="*/ 217 w 865"/>
                <a:gd name="T15" fmla="*/ 432 h 866"/>
                <a:gd name="T16" fmla="*/ 432 w 865"/>
                <a:gd name="T17" fmla="*/ 649 h 866"/>
                <a:gd name="T18" fmla="*/ 648 w 865"/>
                <a:gd name="T19" fmla="*/ 43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5" h="866">
                  <a:moveTo>
                    <a:pt x="863" y="436"/>
                  </a:moveTo>
                  <a:cubicBezTo>
                    <a:pt x="862" y="675"/>
                    <a:pt x="667" y="866"/>
                    <a:pt x="428" y="864"/>
                  </a:cubicBezTo>
                  <a:cubicBezTo>
                    <a:pt x="194" y="862"/>
                    <a:pt x="0" y="667"/>
                    <a:pt x="1" y="432"/>
                  </a:cubicBezTo>
                  <a:cubicBezTo>
                    <a:pt x="1" y="195"/>
                    <a:pt x="197" y="0"/>
                    <a:pt x="435" y="1"/>
                  </a:cubicBezTo>
                  <a:cubicBezTo>
                    <a:pt x="673" y="2"/>
                    <a:pt x="865" y="197"/>
                    <a:pt x="863" y="436"/>
                  </a:cubicBezTo>
                  <a:close/>
                  <a:moveTo>
                    <a:pt x="648" y="434"/>
                  </a:moveTo>
                  <a:cubicBezTo>
                    <a:pt x="648" y="314"/>
                    <a:pt x="553" y="218"/>
                    <a:pt x="434" y="217"/>
                  </a:cubicBezTo>
                  <a:cubicBezTo>
                    <a:pt x="316" y="217"/>
                    <a:pt x="217" y="314"/>
                    <a:pt x="217" y="432"/>
                  </a:cubicBezTo>
                  <a:cubicBezTo>
                    <a:pt x="216" y="549"/>
                    <a:pt x="314" y="648"/>
                    <a:pt x="432" y="649"/>
                  </a:cubicBezTo>
                  <a:cubicBezTo>
                    <a:pt x="551" y="649"/>
                    <a:pt x="647" y="554"/>
                    <a:pt x="648" y="4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9" name="Freeform 202"/>
            <p:cNvSpPr>
              <a:spLocks noEditPoints="1"/>
            </p:cNvSpPr>
            <p:nvPr/>
          </p:nvSpPr>
          <p:spPr bwMode="auto">
            <a:xfrm>
              <a:off x="5242" y="2612"/>
              <a:ext cx="55" cy="55"/>
            </a:xfrm>
            <a:custGeom>
              <a:avLst/>
              <a:gdLst>
                <a:gd name="T0" fmla="*/ 648 w 649"/>
                <a:gd name="T1" fmla="*/ 324 h 649"/>
                <a:gd name="T2" fmla="*/ 328 w 649"/>
                <a:gd name="T3" fmla="*/ 648 h 649"/>
                <a:gd name="T4" fmla="*/ 2 w 649"/>
                <a:gd name="T5" fmla="*/ 322 h 649"/>
                <a:gd name="T6" fmla="*/ 327 w 649"/>
                <a:gd name="T7" fmla="*/ 1 h 649"/>
                <a:gd name="T8" fmla="*/ 648 w 649"/>
                <a:gd name="T9" fmla="*/ 324 h 649"/>
                <a:gd name="T10" fmla="*/ 432 w 649"/>
                <a:gd name="T11" fmla="*/ 324 h 649"/>
                <a:gd name="T12" fmla="*/ 327 w 649"/>
                <a:gd name="T13" fmla="*/ 217 h 649"/>
                <a:gd name="T14" fmla="*/ 218 w 649"/>
                <a:gd name="T15" fmla="*/ 322 h 649"/>
                <a:gd name="T16" fmla="*/ 327 w 649"/>
                <a:gd name="T17" fmla="*/ 432 h 649"/>
                <a:gd name="T18" fmla="*/ 432 w 649"/>
                <a:gd name="T19" fmla="*/ 32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9" h="649">
                  <a:moveTo>
                    <a:pt x="648" y="324"/>
                  </a:moveTo>
                  <a:cubicBezTo>
                    <a:pt x="649" y="502"/>
                    <a:pt x="505" y="647"/>
                    <a:pt x="328" y="648"/>
                  </a:cubicBezTo>
                  <a:cubicBezTo>
                    <a:pt x="149" y="649"/>
                    <a:pt x="0" y="500"/>
                    <a:pt x="2" y="322"/>
                  </a:cubicBezTo>
                  <a:cubicBezTo>
                    <a:pt x="3" y="145"/>
                    <a:pt x="150" y="0"/>
                    <a:pt x="327" y="1"/>
                  </a:cubicBezTo>
                  <a:cubicBezTo>
                    <a:pt x="505" y="1"/>
                    <a:pt x="648" y="145"/>
                    <a:pt x="648" y="324"/>
                  </a:cubicBezTo>
                  <a:close/>
                  <a:moveTo>
                    <a:pt x="432" y="324"/>
                  </a:moveTo>
                  <a:cubicBezTo>
                    <a:pt x="432" y="265"/>
                    <a:pt x="386" y="217"/>
                    <a:pt x="327" y="217"/>
                  </a:cubicBezTo>
                  <a:cubicBezTo>
                    <a:pt x="270" y="216"/>
                    <a:pt x="220" y="264"/>
                    <a:pt x="218" y="322"/>
                  </a:cubicBezTo>
                  <a:cubicBezTo>
                    <a:pt x="216" y="381"/>
                    <a:pt x="268" y="433"/>
                    <a:pt x="327" y="432"/>
                  </a:cubicBezTo>
                  <a:cubicBezTo>
                    <a:pt x="386" y="431"/>
                    <a:pt x="432" y="384"/>
                    <a:pt x="432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0" name="Freeform 203"/>
            <p:cNvSpPr>
              <a:spLocks noEditPoints="1"/>
            </p:cNvSpPr>
            <p:nvPr/>
          </p:nvSpPr>
          <p:spPr bwMode="auto">
            <a:xfrm>
              <a:off x="5279" y="2676"/>
              <a:ext cx="54" cy="54"/>
            </a:xfrm>
            <a:custGeom>
              <a:avLst/>
              <a:gdLst>
                <a:gd name="T0" fmla="*/ 648 w 648"/>
                <a:gd name="T1" fmla="*/ 323 h 648"/>
                <a:gd name="T2" fmla="*/ 327 w 648"/>
                <a:gd name="T3" fmla="*/ 647 h 648"/>
                <a:gd name="T4" fmla="*/ 1 w 648"/>
                <a:gd name="T5" fmla="*/ 321 h 648"/>
                <a:gd name="T6" fmla="*/ 327 w 648"/>
                <a:gd name="T7" fmla="*/ 0 h 648"/>
                <a:gd name="T8" fmla="*/ 648 w 648"/>
                <a:gd name="T9" fmla="*/ 323 h 648"/>
                <a:gd name="T10" fmla="*/ 432 w 648"/>
                <a:gd name="T11" fmla="*/ 326 h 648"/>
                <a:gd name="T12" fmla="*/ 329 w 648"/>
                <a:gd name="T13" fmla="*/ 216 h 648"/>
                <a:gd name="T14" fmla="*/ 218 w 648"/>
                <a:gd name="T15" fmla="*/ 324 h 648"/>
                <a:gd name="T16" fmla="*/ 325 w 648"/>
                <a:gd name="T17" fmla="*/ 431 h 648"/>
                <a:gd name="T18" fmla="*/ 432 w 648"/>
                <a:gd name="T19" fmla="*/ 32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8" h="648">
                  <a:moveTo>
                    <a:pt x="648" y="323"/>
                  </a:moveTo>
                  <a:cubicBezTo>
                    <a:pt x="648" y="502"/>
                    <a:pt x="505" y="647"/>
                    <a:pt x="327" y="647"/>
                  </a:cubicBezTo>
                  <a:cubicBezTo>
                    <a:pt x="148" y="648"/>
                    <a:pt x="0" y="499"/>
                    <a:pt x="1" y="321"/>
                  </a:cubicBezTo>
                  <a:cubicBezTo>
                    <a:pt x="3" y="144"/>
                    <a:pt x="150" y="0"/>
                    <a:pt x="327" y="0"/>
                  </a:cubicBezTo>
                  <a:cubicBezTo>
                    <a:pt x="505" y="1"/>
                    <a:pt x="648" y="145"/>
                    <a:pt x="648" y="323"/>
                  </a:cubicBezTo>
                  <a:close/>
                  <a:moveTo>
                    <a:pt x="432" y="326"/>
                  </a:moveTo>
                  <a:cubicBezTo>
                    <a:pt x="433" y="266"/>
                    <a:pt x="388" y="218"/>
                    <a:pt x="329" y="216"/>
                  </a:cubicBezTo>
                  <a:cubicBezTo>
                    <a:pt x="269" y="214"/>
                    <a:pt x="217" y="265"/>
                    <a:pt x="218" y="324"/>
                  </a:cubicBezTo>
                  <a:cubicBezTo>
                    <a:pt x="218" y="382"/>
                    <a:pt x="267" y="431"/>
                    <a:pt x="325" y="431"/>
                  </a:cubicBezTo>
                  <a:cubicBezTo>
                    <a:pt x="384" y="432"/>
                    <a:pt x="431" y="385"/>
                    <a:pt x="432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81" name="Group 206"/>
          <p:cNvGrpSpPr>
            <a:grpSpLocks noChangeAspect="1"/>
          </p:cNvGrpSpPr>
          <p:nvPr/>
        </p:nvGrpSpPr>
        <p:grpSpPr bwMode="auto">
          <a:xfrm>
            <a:off x="10995442" y="4313855"/>
            <a:ext cx="702847" cy="702156"/>
            <a:chOff x="15796" y="-3973"/>
            <a:chExt cx="10162" cy="10152"/>
          </a:xfrm>
          <a:solidFill>
            <a:schemeClr val="accent2"/>
          </a:solidFill>
        </p:grpSpPr>
        <p:sp>
          <p:nvSpPr>
            <p:cNvPr id="1184" name="Freeform 208"/>
            <p:cNvSpPr>
              <a:spLocks noEditPoints="1"/>
            </p:cNvSpPr>
            <p:nvPr/>
          </p:nvSpPr>
          <p:spPr bwMode="auto">
            <a:xfrm>
              <a:off x="15796" y="-3973"/>
              <a:ext cx="10162" cy="10152"/>
            </a:xfrm>
            <a:custGeom>
              <a:avLst/>
              <a:gdLst>
                <a:gd name="T0" fmla="*/ 4323 w 5081"/>
                <a:gd name="T1" fmla="*/ 1219 h 5076"/>
                <a:gd name="T2" fmla="*/ 5075 w 5081"/>
                <a:gd name="T3" fmla="*/ 1343 h 5076"/>
                <a:gd name="T4" fmla="*/ 4951 w 5081"/>
                <a:gd name="T5" fmla="*/ 3858 h 5076"/>
                <a:gd name="T6" fmla="*/ 4265 w 5081"/>
                <a:gd name="T7" fmla="*/ 3858 h 5076"/>
                <a:gd name="T8" fmla="*/ 4318 w 5081"/>
                <a:gd name="T9" fmla="*/ 4061 h 5076"/>
                <a:gd name="T10" fmla="*/ 5074 w 5081"/>
                <a:gd name="T11" fmla="*/ 4187 h 5076"/>
                <a:gd name="T12" fmla="*/ 4595 w 5081"/>
                <a:gd name="T13" fmla="*/ 5075 h 5076"/>
                <a:gd name="T14" fmla="*/ 1337 w 5081"/>
                <a:gd name="T15" fmla="*/ 5076 h 5076"/>
                <a:gd name="T16" fmla="*/ 813 w 5081"/>
                <a:gd name="T17" fmla="*/ 4546 h 5076"/>
                <a:gd name="T18" fmla="*/ 757 w 5081"/>
                <a:gd name="T19" fmla="*/ 3858 h 5076"/>
                <a:gd name="T20" fmla="*/ 0 w 5081"/>
                <a:gd name="T21" fmla="*/ 3728 h 5076"/>
                <a:gd name="T22" fmla="*/ 128 w 5081"/>
                <a:gd name="T23" fmla="*/ 1219 h 5076"/>
                <a:gd name="T24" fmla="*/ 809 w 5081"/>
                <a:gd name="T25" fmla="*/ 1219 h 5076"/>
                <a:gd name="T26" fmla="*/ 756 w 5081"/>
                <a:gd name="T27" fmla="*/ 1016 h 5076"/>
                <a:gd name="T28" fmla="*/ 0 w 5081"/>
                <a:gd name="T29" fmla="*/ 890 h 5076"/>
                <a:gd name="T30" fmla="*/ 521 w 5081"/>
                <a:gd name="T31" fmla="*/ 1 h 5076"/>
                <a:gd name="T32" fmla="*/ 4262 w 5081"/>
                <a:gd name="T33" fmla="*/ 521 h 5076"/>
                <a:gd name="T34" fmla="*/ 205 w 5081"/>
                <a:gd name="T35" fmla="*/ 3652 h 5076"/>
                <a:gd name="T36" fmla="*/ 4868 w 5081"/>
                <a:gd name="T37" fmla="*/ 1424 h 5076"/>
                <a:gd name="T38" fmla="*/ 205 w 5081"/>
                <a:gd name="T39" fmla="*/ 3652 h 5076"/>
                <a:gd name="T40" fmla="*/ 4060 w 5081"/>
                <a:gd name="T41" fmla="*/ 522 h 5076"/>
                <a:gd name="T42" fmla="*/ 965 w 5081"/>
                <a:gd name="T43" fmla="*/ 204 h 5076"/>
                <a:gd name="T44" fmla="*/ 1016 w 5081"/>
                <a:gd name="T45" fmla="*/ 588 h 5076"/>
                <a:gd name="T46" fmla="*/ 1015 w 5081"/>
                <a:gd name="T47" fmla="*/ 1217 h 5076"/>
                <a:gd name="T48" fmla="*/ 4871 w 5081"/>
                <a:gd name="T49" fmla="*/ 4267 h 5076"/>
                <a:gd name="T50" fmla="*/ 1827 w 5081"/>
                <a:gd name="T51" fmla="*/ 4580 h 5076"/>
                <a:gd name="T52" fmla="*/ 1786 w 5081"/>
                <a:gd name="T53" fmla="*/ 4873 h 5076"/>
                <a:gd name="T54" fmla="*/ 4586 w 5081"/>
                <a:gd name="T55" fmla="*/ 4873 h 5076"/>
                <a:gd name="T56" fmla="*/ 4871 w 5081"/>
                <a:gd name="T57" fmla="*/ 4267 h 5076"/>
                <a:gd name="T58" fmla="*/ 1015 w 5081"/>
                <a:gd name="T59" fmla="*/ 3903 h 5076"/>
                <a:gd name="T60" fmla="*/ 1317 w 5081"/>
                <a:gd name="T61" fmla="*/ 4873 h 5076"/>
                <a:gd name="T62" fmla="*/ 1624 w 5081"/>
                <a:gd name="T63" fmla="*/ 4202 h 5076"/>
                <a:gd name="T64" fmla="*/ 3998 w 5081"/>
                <a:gd name="T65" fmla="*/ 4061 h 5076"/>
                <a:gd name="T66" fmla="*/ 4057 w 5081"/>
                <a:gd name="T67" fmla="*/ 3861 h 5076"/>
                <a:gd name="T68" fmla="*/ 810 w 5081"/>
                <a:gd name="T69" fmla="*/ 812 h 5076"/>
                <a:gd name="T70" fmla="*/ 520 w 5081"/>
                <a:gd name="T71" fmla="*/ 204 h 5076"/>
                <a:gd name="T72" fmla="*/ 203 w 5081"/>
                <a:gd name="T73" fmla="*/ 661 h 5076"/>
                <a:gd name="T74" fmla="*/ 810 w 5081"/>
                <a:gd name="T75" fmla="*/ 812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1" h="5076">
                  <a:moveTo>
                    <a:pt x="4263" y="1219"/>
                  </a:moveTo>
                  <a:cubicBezTo>
                    <a:pt x="4286" y="1219"/>
                    <a:pt x="4304" y="1219"/>
                    <a:pt x="4323" y="1219"/>
                  </a:cubicBezTo>
                  <a:cubicBezTo>
                    <a:pt x="4531" y="1219"/>
                    <a:pt x="4739" y="1219"/>
                    <a:pt x="4947" y="1219"/>
                  </a:cubicBezTo>
                  <a:cubicBezTo>
                    <a:pt x="5038" y="1219"/>
                    <a:pt x="5075" y="1254"/>
                    <a:pt x="5075" y="1343"/>
                  </a:cubicBezTo>
                  <a:cubicBezTo>
                    <a:pt x="5075" y="2140"/>
                    <a:pt x="5075" y="2937"/>
                    <a:pt x="5075" y="3734"/>
                  </a:cubicBezTo>
                  <a:cubicBezTo>
                    <a:pt x="5075" y="3821"/>
                    <a:pt x="5038" y="3858"/>
                    <a:pt x="4951" y="3858"/>
                  </a:cubicBezTo>
                  <a:cubicBezTo>
                    <a:pt x="4742" y="3858"/>
                    <a:pt x="4532" y="3858"/>
                    <a:pt x="4322" y="3858"/>
                  </a:cubicBezTo>
                  <a:cubicBezTo>
                    <a:pt x="4304" y="3858"/>
                    <a:pt x="4286" y="3858"/>
                    <a:pt x="4265" y="3858"/>
                  </a:cubicBezTo>
                  <a:cubicBezTo>
                    <a:pt x="4265" y="3926"/>
                    <a:pt x="4265" y="3990"/>
                    <a:pt x="4265" y="4061"/>
                  </a:cubicBezTo>
                  <a:cubicBezTo>
                    <a:pt x="4283" y="4061"/>
                    <a:pt x="4301" y="4061"/>
                    <a:pt x="4318" y="4061"/>
                  </a:cubicBezTo>
                  <a:cubicBezTo>
                    <a:pt x="4528" y="4061"/>
                    <a:pt x="4738" y="4061"/>
                    <a:pt x="4948" y="4061"/>
                  </a:cubicBezTo>
                  <a:cubicBezTo>
                    <a:pt x="5039" y="4061"/>
                    <a:pt x="5075" y="4097"/>
                    <a:pt x="5074" y="4187"/>
                  </a:cubicBezTo>
                  <a:cubicBezTo>
                    <a:pt x="5072" y="4344"/>
                    <a:pt x="5081" y="4502"/>
                    <a:pt x="5063" y="4658"/>
                  </a:cubicBezTo>
                  <a:cubicBezTo>
                    <a:pt x="5036" y="4888"/>
                    <a:pt x="4827" y="5064"/>
                    <a:pt x="4595" y="5075"/>
                  </a:cubicBezTo>
                  <a:cubicBezTo>
                    <a:pt x="4579" y="5076"/>
                    <a:pt x="4564" y="5076"/>
                    <a:pt x="4549" y="5076"/>
                  </a:cubicBezTo>
                  <a:cubicBezTo>
                    <a:pt x="3478" y="5076"/>
                    <a:pt x="2407" y="5076"/>
                    <a:pt x="1337" y="5076"/>
                  </a:cubicBezTo>
                  <a:cubicBezTo>
                    <a:pt x="1087" y="5076"/>
                    <a:pt x="887" y="4925"/>
                    <a:pt x="829" y="4691"/>
                  </a:cubicBezTo>
                  <a:cubicBezTo>
                    <a:pt x="817" y="4644"/>
                    <a:pt x="813" y="4595"/>
                    <a:pt x="813" y="4546"/>
                  </a:cubicBezTo>
                  <a:cubicBezTo>
                    <a:pt x="811" y="4319"/>
                    <a:pt x="812" y="4093"/>
                    <a:pt x="812" y="3858"/>
                  </a:cubicBezTo>
                  <a:cubicBezTo>
                    <a:pt x="792" y="3858"/>
                    <a:pt x="775" y="3858"/>
                    <a:pt x="757" y="3858"/>
                  </a:cubicBezTo>
                  <a:cubicBezTo>
                    <a:pt x="549" y="3858"/>
                    <a:pt x="341" y="3858"/>
                    <a:pt x="133" y="3858"/>
                  </a:cubicBezTo>
                  <a:cubicBezTo>
                    <a:pt x="35" y="3858"/>
                    <a:pt x="0" y="3824"/>
                    <a:pt x="0" y="3728"/>
                  </a:cubicBezTo>
                  <a:cubicBezTo>
                    <a:pt x="0" y="2935"/>
                    <a:pt x="0" y="2141"/>
                    <a:pt x="0" y="1348"/>
                  </a:cubicBezTo>
                  <a:cubicBezTo>
                    <a:pt x="0" y="1254"/>
                    <a:pt x="35" y="1219"/>
                    <a:pt x="128" y="1219"/>
                  </a:cubicBezTo>
                  <a:cubicBezTo>
                    <a:pt x="336" y="1219"/>
                    <a:pt x="544" y="1219"/>
                    <a:pt x="753" y="1219"/>
                  </a:cubicBezTo>
                  <a:cubicBezTo>
                    <a:pt x="771" y="1219"/>
                    <a:pt x="789" y="1219"/>
                    <a:pt x="809" y="1219"/>
                  </a:cubicBezTo>
                  <a:cubicBezTo>
                    <a:pt x="809" y="1150"/>
                    <a:pt x="809" y="1087"/>
                    <a:pt x="809" y="1016"/>
                  </a:cubicBezTo>
                  <a:cubicBezTo>
                    <a:pt x="792" y="1016"/>
                    <a:pt x="774" y="1016"/>
                    <a:pt x="756" y="1016"/>
                  </a:cubicBezTo>
                  <a:cubicBezTo>
                    <a:pt x="546" y="1016"/>
                    <a:pt x="337" y="1016"/>
                    <a:pt x="127" y="1016"/>
                  </a:cubicBezTo>
                  <a:cubicBezTo>
                    <a:pt x="36" y="1016"/>
                    <a:pt x="0" y="980"/>
                    <a:pt x="0" y="890"/>
                  </a:cubicBezTo>
                  <a:cubicBezTo>
                    <a:pt x="0" y="767"/>
                    <a:pt x="0" y="643"/>
                    <a:pt x="0" y="520"/>
                  </a:cubicBezTo>
                  <a:cubicBezTo>
                    <a:pt x="2" y="221"/>
                    <a:pt x="222" y="1"/>
                    <a:pt x="521" y="1"/>
                  </a:cubicBezTo>
                  <a:cubicBezTo>
                    <a:pt x="1595" y="0"/>
                    <a:pt x="2669" y="0"/>
                    <a:pt x="3743" y="1"/>
                  </a:cubicBezTo>
                  <a:cubicBezTo>
                    <a:pt x="4042" y="1"/>
                    <a:pt x="4261" y="222"/>
                    <a:pt x="4262" y="521"/>
                  </a:cubicBezTo>
                  <a:cubicBezTo>
                    <a:pt x="4263" y="751"/>
                    <a:pt x="4263" y="981"/>
                    <a:pt x="4263" y="1219"/>
                  </a:cubicBezTo>
                  <a:close/>
                  <a:moveTo>
                    <a:pt x="205" y="3652"/>
                  </a:moveTo>
                  <a:cubicBezTo>
                    <a:pt x="1762" y="3652"/>
                    <a:pt x="3316" y="3652"/>
                    <a:pt x="4868" y="3652"/>
                  </a:cubicBezTo>
                  <a:cubicBezTo>
                    <a:pt x="4868" y="2907"/>
                    <a:pt x="4868" y="2165"/>
                    <a:pt x="4868" y="1424"/>
                  </a:cubicBezTo>
                  <a:cubicBezTo>
                    <a:pt x="3312" y="1424"/>
                    <a:pt x="1760" y="1424"/>
                    <a:pt x="205" y="1424"/>
                  </a:cubicBezTo>
                  <a:cubicBezTo>
                    <a:pt x="205" y="2167"/>
                    <a:pt x="205" y="2907"/>
                    <a:pt x="205" y="3652"/>
                  </a:cubicBezTo>
                  <a:close/>
                  <a:moveTo>
                    <a:pt x="4060" y="1217"/>
                  </a:moveTo>
                  <a:cubicBezTo>
                    <a:pt x="4060" y="982"/>
                    <a:pt x="4060" y="752"/>
                    <a:pt x="4060" y="522"/>
                  </a:cubicBezTo>
                  <a:cubicBezTo>
                    <a:pt x="4059" y="333"/>
                    <a:pt x="3929" y="204"/>
                    <a:pt x="3740" y="204"/>
                  </a:cubicBezTo>
                  <a:cubicBezTo>
                    <a:pt x="2815" y="203"/>
                    <a:pt x="1890" y="204"/>
                    <a:pt x="965" y="204"/>
                  </a:cubicBezTo>
                  <a:cubicBezTo>
                    <a:pt x="950" y="204"/>
                    <a:pt x="936" y="206"/>
                    <a:pt x="915" y="207"/>
                  </a:cubicBezTo>
                  <a:cubicBezTo>
                    <a:pt x="1002" y="325"/>
                    <a:pt x="1018" y="453"/>
                    <a:pt x="1016" y="588"/>
                  </a:cubicBezTo>
                  <a:cubicBezTo>
                    <a:pt x="1012" y="779"/>
                    <a:pt x="1015" y="970"/>
                    <a:pt x="1015" y="1161"/>
                  </a:cubicBezTo>
                  <a:cubicBezTo>
                    <a:pt x="1015" y="1179"/>
                    <a:pt x="1015" y="1197"/>
                    <a:pt x="1015" y="1217"/>
                  </a:cubicBezTo>
                  <a:cubicBezTo>
                    <a:pt x="2032" y="1217"/>
                    <a:pt x="3043" y="1217"/>
                    <a:pt x="4060" y="1217"/>
                  </a:cubicBezTo>
                  <a:close/>
                  <a:moveTo>
                    <a:pt x="4871" y="4267"/>
                  </a:moveTo>
                  <a:cubicBezTo>
                    <a:pt x="3854" y="4267"/>
                    <a:pt x="2842" y="4267"/>
                    <a:pt x="1827" y="4267"/>
                  </a:cubicBezTo>
                  <a:cubicBezTo>
                    <a:pt x="1827" y="4374"/>
                    <a:pt x="1827" y="4477"/>
                    <a:pt x="1827" y="4580"/>
                  </a:cubicBezTo>
                  <a:cubicBezTo>
                    <a:pt x="1826" y="4685"/>
                    <a:pt x="1789" y="4780"/>
                    <a:pt x="1728" y="4873"/>
                  </a:cubicBezTo>
                  <a:cubicBezTo>
                    <a:pt x="1753" y="4873"/>
                    <a:pt x="1769" y="4873"/>
                    <a:pt x="1786" y="4873"/>
                  </a:cubicBezTo>
                  <a:cubicBezTo>
                    <a:pt x="2703" y="4873"/>
                    <a:pt x="3619" y="4873"/>
                    <a:pt x="4536" y="4873"/>
                  </a:cubicBezTo>
                  <a:cubicBezTo>
                    <a:pt x="4553" y="4873"/>
                    <a:pt x="4570" y="4874"/>
                    <a:pt x="4586" y="4873"/>
                  </a:cubicBezTo>
                  <a:cubicBezTo>
                    <a:pt x="4736" y="4863"/>
                    <a:pt x="4863" y="4741"/>
                    <a:pt x="4870" y="4591"/>
                  </a:cubicBezTo>
                  <a:cubicBezTo>
                    <a:pt x="4875" y="4485"/>
                    <a:pt x="4871" y="4378"/>
                    <a:pt x="4871" y="4267"/>
                  </a:cubicBezTo>
                  <a:close/>
                  <a:moveTo>
                    <a:pt x="1015" y="3861"/>
                  </a:moveTo>
                  <a:cubicBezTo>
                    <a:pt x="1015" y="3877"/>
                    <a:pt x="1015" y="3890"/>
                    <a:pt x="1015" y="3903"/>
                  </a:cubicBezTo>
                  <a:cubicBezTo>
                    <a:pt x="1015" y="4121"/>
                    <a:pt x="1014" y="4340"/>
                    <a:pt x="1015" y="4558"/>
                  </a:cubicBezTo>
                  <a:cubicBezTo>
                    <a:pt x="1016" y="4736"/>
                    <a:pt x="1147" y="4872"/>
                    <a:pt x="1317" y="4873"/>
                  </a:cubicBezTo>
                  <a:cubicBezTo>
                    <a:pt x="1491" y="4874"/>
                    <a:pt x="1623" y="4738"/>
                    <a:pt x="1624" y="4557"/>
                  </a:cubicBezTo>
                  <a:cubicBezTo>
                    <a:pt x="1624" y="4438"/>
                    <a:pt x="1624" y="4320"/>
                    <a:pt x="1624" y="4202"/>
                  </a:cubicBezTo>
                  <a:cubicBezTo>
                    <a:pt x="1624" y="4091"/>
                    <a:pt x="1654" y="4061"/>
                    <a:pt x="1766" y="4061"/>
                  </a:cubicBezTo>
                  <a:cubicBezTo>
                    <a:pt x="2510" y="4061"/>
                    <a:pt x="3254" y="4061"/>
                    <a:pt x="3998" y="4061"/>
                  </a:cubicBezTo>
                  <a:cubicBezTo>
                    <a:pt x="4018" y="4061"/>
                    <a:pt x="4038" y="4061"/>
                    <a:pt x="4057" y="4061"/>
                  </a:cubicBezTo>
                  <a:cubicBezTo>
                    <a:pt x="4057" y="3990"/>
                    <a:pt x="4057" y="3927"/>
                    <a:pt x="4057" y="3861"/>
                  </a:cubicBezTo>
                  <a:cubicBezTo>
                    <a:pt x="3044" y="3861"/>
                    <a:pt x="2034" y="3861"/>
                    <a:pt x="1015" y="3861"/>
                  </a:cubicBezTo>
                  <a:close/>
                  <a:moveTo>
                    <a:pt x="810" y="812"/>
                  </a:moveTo>
                  <a:cubicBezTo>
                    <a:pt x="810" y="695"/>
                    <a:pt x="818" y="581"/>
                    <a:pt x="808" y="469"/>
                  </a:cubicBezTo>
                  <a:cubicBezTo>
                    <a:pt x="795" y="321"/>
                    <a:pt x="666" y="209"/>
                    <a:pt x="520" y="204"/>
                  </a:cubicBezTo>
                  <a:cubicBezTo>
                    <a:pt x="369" y="199"/>
                    <a:pt x="238" y="299"/>
                    <a:pt x="211" y="449"/>
                  </a:cubicBezTo>
                  <a:cubicBezTo>
                    <a:pt x="199" y="518"/>
                    <a:pt x="205" y="590"/>
                    <a:pt x="203" y="661"/>
                  </a:cubicBezTo>
                  <a:cubicBezTo>
                    <a:pt x="202" y="711"/>
                    <a:pt x="203" y="761"/>
                    <a:pt x="203" y="812"/>
                  </a:cubicBezTo>
                  <a:cubicBezTo>
                    <a:pt x="409" y="812"/>
                    <a:pt x="606" y="812"/>
                    <a:pt x="810" y="8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0" name="Freeform 214"/>
            <p:cNvSpPr>
              <a:spLocks noEditPoints="1"/>
            </p:cNvSpPr>
            <p:nvPr/>
          </p:nvSpPr>
          <p:spPr bwMode="auto">
            <a:xfrm>
              <a:off x="19246" y="-785"/>
              <a:ext cx="3302" cy="3778"/>
            </a:xfrm>
            <a:custGeom>
              <a:avLst/>
              <a:gdLst>
                <a:gd name="T0" fmla="*/ 0 w 1651"/>
                <a:gd name="T1" fmla="*/ 940 h 1889"/>
                <a:gd name="T2" fmla="*/ 0 w 1651"/>
                <a:gd name="T3" fmla="*/ 159 h 1889"/>
                <a:gd name="T4" fmla="*/ 174 w 1651"/>
                <a:gd name="T5" fmla="*/ 57 h 1889"/>
                <a:gd name="T6" fmla="*/ 1550 w 1651"/>
                <a:gd name="T7" fmla="*/ 843 h 1889"/>
                <a:gd name="T8" fmla="*/ 1552 w 1651"/>
                <a:gd name="T9" fmla="*/ 1045 h 1889"/>
                <a:gd name="T10" fmla="*/ 171 w 1651"/>
                <a:gd name="T11" fmla="*/ 1834 h 1889"/>
                <a:gd name="T12" fmla="*/ 1 w 1651"/>
                <a:gd name="T13" fmla="*/ 1732 h 1889"/>
                <a:gd name="T14" fmla="*/ 0 w 1651"/>
                <a:gd name="T15" fmla="*/ 940 h 1889"/>
                <a:gd name="T16" fmla="*/ 206 w 1651"/>
                <a:gd name="T17" fmla="*/ 1580 h 1889"/>
                <a:gd name="T18" fmla="*/ 1318 w 1651"/>
                <a:gd name="T19" fmla="*/ 944 h 1889"/>
                <a:gd name="T20" fmla="*/ 206 w 1651"/>
                <a:gd name="T21" fmla="*/ 309 h 1889"/>
                <a:gd name="T22" fmla="*/ 206 w 1651"/>
                <a:gd name="T23" fmla="*/ 158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1" h="1889">
                  <a:moveTo>
                    <a:pt x="0" y="940"/>
                  </a:moveTo>
                  <a:cubicBezTo>
                    <a:pt x="0" y="680"/>
                    <a:pt x="0" y="420"/>
                    <a:pt x="0" y="159"/>
                  </a:cubicBezTo>
                  <a:cubicBezTo>
                    <a:pt x="1" y="44"/>
                    <a:pt x="74" y="0"/>
                    <a:pt x="174" y="57"/>
                  </a:cubicBezTo>
                  <a:cubicBezTo>
                    <a:pt x="633" y="319"/>
                    <a:pt x="1092" y="581"/>
                    <a:pt x="1550" y="843"/>
                  </a:cubicBezTo>
                  <a:cubicBezTo>
                    <a:pt x="1650" y="900"/>
                    <a:pt x="1651" y="989"/>
                    <a:pt x="1552" y="1045"/>
                  </a:cubicBezTo>
                  <a:cubicBezTo>
                    <a:pt x="1092" y="1308"/>
                    <a:pt x="632" y="1571"/>
                    <a:pt x="171" y="1834"/>
                  </a:cubicBezTo>
                  <a:cubicBezTo>
                    <a:pt x="75" y="1889"/>
                    <a:pt x="1" y="1844"/>
                    <a:pt x="1" y="1732"/>
                  </a:cubicBezTo>
                  <a:cubicBezTo>
                    <a:pt x="0" y="1468"/>
                    <a:pt x="0" y="1204"/>
                    <a:pt x="0" y="940"/>
                  </a:cubicBezTo>
                  <a:close/>
                  <a:moveTo>
                    <a:pt x="206" y="1580"/>
                  </a:moveTo>
                  <a:cubicBezTo>
                    <a:pt x="578" y="1368"/>
                    <a:pt x="945" y="1158"/>
                    <a:pt x="1318" y="944"/>
                  </a:cubicBezTo>
                  <a:cubicBezTo>
                    <a:pt x="943" y="730"/>
                    <a:pt x="577" y="521"/>
                    <a:pt x="206" y="309"/>
                  </a:cubicBezTo>
                  <a:cubicBezTo>
                    <a:pt x="206" y="737"/>
                    <a:pt x="206" y="1154"/>
                    <a:pt x="206" y="15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1" name="Freeform 215"/>
            <p:cNvSpPr>
              <a:spLocks/>
            </p:cNvSpPr>
            <p:nvPr/>
          </p:nvSpPr>
          <p:spPr bwMode="auto">
            <a:xfrm>
              <a:off x="16608" y="87"/>
              <a:ext cx="406" cy="2034"/>
            </a:xfrm>
            <a:custGeom>
              <a:avLst/>
              <a:gdLst>
                <a:gd name="T0" fmla="*/ 0 w 203"/>
                <a:gd name="T1" fmla="*/ 504 h 1017"/>
                <a:gd name="T2" fmla="*/ 0 w 203"/>
                <a:gd name="T3" fmla="*/ 124 h 1017"/>
                <a:gd name="T4" fmla="*/ 103 w 203"/>
                <a:gd name="T5" fmla="*/ 1 h 1017"/>
                <a:gd name="T6" fmla="*/ 203 w 203"/>
                <a:gd name="T7" fmla="*/ 123 h 1017"/>
                <a:gd name="T8" fmla="*/ 203 w 203"/>
                <a:gd name="T9" fmla="*/ 893 h 1017"/>
                <a:gd name="T10" fmla="*/ 100 w 203"/>
                <a:gd name="T11" fmla="*/ 1016 h 1017"/>
                <a:gd name="T12" fmla="*/ 0 w 203"/>
                <a:gd name="T13" fmla="*/ 894 h 1017"/>
                <a:gd name="T14" fmla="*/ 0 w 203"/>
                <a:gd name="T15" fmla="*/ 504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017">
                  <a:moveTo>
                    <a:pt x="0" y="504"/>
                  </a:moveTo>
                  <a:cubicBezTo>
                    <a:pt x="0" y="377"/>
                    <a:pt x="0" y="251"/>
                    <a:pt x="0" y="124"/>
                  </a:cubicBezTo>
                  <a:cubicBezTo>
                    <a:pt x="0" y="47"/>
                    <a:pt x="41" y="0"/>
                    <a:pt x="103" y="1"/>
                  </a:cubicBezTo>
                  <a:cubicBezTo>
                    <a:pt x="164" y="2"/>
                    <a:pt x="203" y="49"/>
                    <a:pt x="203" y="123"/>
                  </a:cubicBezTo>
                  <a:cubicBezTo>
                    <a:pt x="203" y="379"/>
                    <a:pt x="203" y="636"/>
                    <a:pt x="203" y="893"/>
                  </a:cubicBezTo>
                  <a:cubicBezTo>
                    <a:pt x="203" y="969"/>
                    <a:pt x="162" y="1017"/>
                    <a:pt x="100" y="1016"/>
                  </a:cubicBezTo>
                  <a:cubicBezTo>
                    <a:pt x="39" y="1014"/>
                    <a:pt x="0" y="968"/>
                    <a:pt x="0" y="894"/>
                  </a:cubicBezTo>
                  <a:cubicBezTo>
                    <a:pt x="0" y="764"/>
                    <a:pt x="0" y="634"/>
                    <a:pt x="0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2" name="Freeform 216"/>
            <p:cNvSpPr>
              <a:spLocks/>
            </p:cNvSpPr>
            <p:nvPr/>
          </p:nvSpPr>
          <p:spPr bwMode="auto">
            <a:xfrm>
              <a:off x="24724" y="-723"/>
              <a:ext cx="412" cy="812"/>
            </a:xfrm>
            <a:custGeom>
              <a:avLst/>
              <a:gdLst>
                <a:gd name="T0" fmla="*/ 2 w 206"/>
                <a:gd name="T1" fmla="*/ 201 h 406"/>
                <a:gd name="T2" fmla="*/ 2 w 206"/>
                <a:gd name="T3" fmla="*/ 100 h 406"/>
                <a:gd name="T4" fmla="*/ 103 w 206"/>
                <a:gd name="T5" fmla="*/ 0 h 406"/>
                <a:gd name="T6" fmla="*/ 204 w 206"/>
                <a:gd name="T7" fmla="*/ 99 h 406"/>
                <a:gd name="T8" fmla="*/ 204 w 206"/>
                <a:gd name="T9" fmla="*/ 306 h 406"/>
                <a:gd name="T10" fmla="*/ 104 w 206"/>
                <a:gd name="T11" fmla="*/ 405 h 406"/>
                <a:gd name="T12" fmla="*/ 2 w 206"/>
                <a:gd name="T13" fmla="*/ 307 h 406"/>
                <a:gd name="T14" fmla="*/ 2 w 206"/>
                <a:gd name="T15" fmla="*/ 20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406">
                  <a:moveTo>
                    <a:pt x="2" y="201"/>
                  </a:moveTo>
                  <a:cubicBezTo>
                    <a:pt x="2" y="167"/>
                    <a:pt x="0" y="133"/>
                    <a:pt x="2" y="100"/>
                  </a:cubicBezTo>
                  <a:cubicBezTo>
                    <a:pt x="5" y="42"/>
                    <a:pt x="48" y="0"/>
                    <a:pt x="103" y="0"/>
                  </a:cubicBezTo>
                  <a:cubicBezTo>
                    <a:pt x="157" y="0"/>
                    <a:pt x="202" y="41"/>
                    <a:pt x="204" y="99"/>
                  </a:cubicBezTo>
                  <a:cubicBezTo>
                    <a:pt x="206" y="168"/>
                    <a:pt x="206" y="237"/>
                    <a:pt x="204" y="306"/>
                  </a:cubicBezTo>
                  <a:cubicBezTo>
                    <a:pt x="202" y="364"/>
                    <a:pt x="158" y="405"/>
                    <a:pt x="104" y="405"/>
                  </a:cubicBezTo>
                  <a:cubicBezTo>
                    <a:pt x="49" y="406"/>
                    <a:pt x="6" y="364"/>
                    <a:pt x="2" y="307"/>
                  </a:cubicBezTo>
                  <a:cubicBezTo>
                    <a:pt x="0" y="272"/>
                    <a:pt x="2" y="236"/>
                    <a:pt x="2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3" name="Freeform 217"/>
            <p:cNvSpPr>
              <a:spLocks/>
            </p:cNvSpPr>
            <p:nvPr/>
          </p:nvSpPr>
          <p:spPr bwMode="auto">
            <a:xfrm>
              <a:off x="24724" y="697"/>
              <a:ext cx="412" cy="814"/>
            </a:xfrm>
            <a:custGeom>
              <a:avLst/>
              <a:gdLst>
                <a:gd name="T0" fmla="*/ 204 w 206"/>
                <a:gd name="T1" fmla="*/ 204 h 407"/>
                <a:gd name="T2" fmla="*/ 204 w 206"/>
                <a:gd name="T3" fmla="*/ 305 h 407"/>
                <a:gd name="T4" fmla="*/ 105 w 206"/>
                <a:gd name="T5" fmla="*/ 406 h 407"/>
                <a:gd name="T6" fmla="*/ 2 w 206"/>
                <a:gd name="T7" fmla="*/ 304 h 407"/>
                <a:gd name="T8" fmla="*/ 2 w 206"/>
                <a:gd name="T9" fmla="*/ 102 h 407"/>
                <a:gd name="T10" fmla="*/ 101 w 206"/>
                <a:gd name="T11" fmla="*/ 1 h 407"/>
                <a:gd name="T12" fmla="*/ 204 w 206"/>
                <a:gd name="T13" fmla="*/ 103 h 407"/>
                <a:gd name="T14" fmla="*/ 204 w 206"/>
                <a:gd name="T15" fmla="*/ 20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407">
                  <a:moveTo>
                    <a:pt x="204" y="204"/>
                  </a:moveTo>
                  <a:cubicBezTo>
                    <a:pt x="204" y="238"/>
                    <a:pt x="206" y="272"/>
                    <a:pt x="204" y="305"/>
                  </a:cubicBezTo>
                  <a:cubicBezTo>
                    <a:pt x="201" y="363"/>
                    <a:pt x="159" y="405"/>
                    <a:pt x="105" y="406"/>
                  </a:cubicBezTo>
                  <a:cubicBezTo>
                    <a:pt x="49" y="407"/>
                    <a:pt x="4" y="364"/>
                    <a:pt x="2" y="304"/>
                  </a:cubicBezTo>
                  <a:cubicBezTo>
                    <a:pt x="0" y="236"/>
                    <a:pt x="0" y="169"/>
                    <a:pt x="2" y="102"/>
                  </a:cubicBezTo>
                  <a:cubicBezTo>
                    <a:pt x="4" y="44"/>
                    <a:pt x="47" y="2"/>
                    <a:pt x="101" y="1"/>
                  </a:cubicBezTo>
                  <a:cubicBezTo>
                    <a:pt x="157" y="0"/>
                    <a:pt x="201" y="43"/>
                    <a:pt x="204" y="103"/>
                  </a:cubicBezTo>
                  <a:cubicBezTo>
                    <a:pt x="206" y="137"/>
                    <a:pt x="204" y="170"/>
                    <a:pt x="20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4" name="Freeform 218"/>
            <p:cNvSpPr>
              <a:spLocks/>
            </p:cNvSpPr>
            <p:nvPr/>
          </p:nvSpPr>
          <p:spPr bwMode="auto">
            <a:xfrm>
              <a:off x="24726" y="2119"/>
              <a:ext cx="408" cy="812"/>
            </a:xfrm>
            <a:custGeom>
              <a:avLst/>
              <a:gdLst>
                <a:gd name="T0" fmla="*/ 204 w 204"/>
                <a:gd name="T1" fmla="*/ 204 h 406"/>
                <a:gd name="T2" fmla="*/ 204 w 204"/>
                <a:gd name="T3" fmla="*/ 285 h 406"/>
                <a:gd name="T4" fmla="*/ 103 w 204"/>
                <a:gd name="T5" fmla="*/ 406 h 406"/>
                <a:gd name="T6" fmla="*/ 1 w 204"/>
                <a:gd name="T7" fmla="*/ 288 h 406"/>
                <a:gd name="T8" fmla="*/ 1 w 204"/>
                <a:gd name="T9" fmla="*/ 116 h 406"/>
                <a:gd name="T10" fmla="*/ 101 w 204"/>
                <a:gd name="T11" fmla="*/ 0 h 406"/>
                <a:gd name="T12" fmla="*/ 204 w 204"/>
                <a:gd name="T13" fmla="*/ 113 h 406"/>
                <a:gd name="T14" fmla="*/ 204 w 204"/>
                <a:gd name="T15" fmla="*/ 20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406">
                  <a:moveTo>
                    <a:pt x="204" y="204"/>
                  </a:moveTo>
                  <a:cubicBezTo>
                    <a:pt x="204" y="231"/>
                    <a:pt x="204" y="258"/>
                    <a:pt x="204" y="285"/>
                  </a:cubicBezTo>
                  <a:cubicBezTo>
                    <a:pt x="203" y="359"/>
                    <a:pt x="164" y="405"/>
                    <a:pt x="103" y="406"/>
                  </a:cubicBezTo>
                  <a:cubicBezTo>
                    <a:pt x="42" y="406"/>
                    <a:pt x="1" y="360"/>
                    <a:pt x="1" y="288"/>
                  </a:cubicBezTo>
                  <a:cubicBezTo>
                    <a:pt x="0" y="230"/>
                    <a:pt x="0" y="173"/>
                    <a:pt x="1" y="116"/>
                  </a:cubicBezTo>
                  <a:cubicBezTo>
                    <a:pt x="2" y="46"/>
                    <a:pt x="41" y="1"/>
                    <a:pt x="101" y="0"/>
                  </a:cubicBezTo>
                  <a:cubicBezTo>
                    <a:pt x="161" y="0"/>
                    <a:pt x="202" y="45"/>
                    <a:pt x="204" y="113"/>
                  </a:cubicBezTo>
                  <a:cubicBezTo>
                    <a:pt x="204" y="144"/>
                    <a:pt x="204" y="174"/>
                    <a:pt x="204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96" name="Group 222"/>
          <p:cNvGrpSpPr>
            <a:grpSpLocks noChangeAspect="1"/>
          </p:cNvGrpSpPr>
          <p:nvPr/>
        </p:nvGrpSpPr>
        <p:grpSpPr bwMode="auto">
          <a:xfrm>
            <a:off x="8032366" y="5659440"/>
            <a:ext cx="603250" cy="723900"/>
            <a:chOff x="6589" y="2466"/>
            <a:chExt cx="380" cy="456"/>
          </a:xfrm>
          <a:solidFill>
            <a:schemeClr val="accent2"/>
          </a:solidFill>
        </p:grpSpPr>
        <p:sp>
          <p:nvSpPr>
            <p:cNvPr id="1198" name="Freeform 223"/>
            <p:cNvSpPr>
              <a:spLocks noEditPoints="1"/>
            </p:cNvSpPr>
            <p:nvPr/>
          </p:nvSpPr>
          <p:spPr bwMode="auto">
            <a:xfrm>
              <a:off x="6639" y="2509"/>
              <a:ext cx="278" cy="413"/>
            </a:xfrm>
            <a:custGeom>
              <a:avLst/>
              <a:gdLst>
                <a:gd name="T0" fmla="*/ 2577 w 3230"/>
                <a:gd name="T1" fmla="*/ 3712 h 4795"/>
                <a:gd name="T2" fmla="*/ 2578 w 3230"/>
                <a:gd name="T3" fmla="*/ 3919 h 4795"/>
                <a:gd name="T4" fmla="*/ 2469 w 3230"/>
                <a:gd name="T5" fmla="*/ 3986 h 4795"/>
                <a:gd name="T6" fmla="*/ 2033 w 3230"/>
                <a:gd name="T7" fmla="*/ 4715 h 4795"/>
                <a:gd name="T8" fmla="*/ 784 w 3230"/>
                <a:gd name="T9" fmla="*/ 4133 h 4795"/>
                <a:gd name="T10" fmla="*/ 677 w 3230"/>
                <a:gd name="T11" fmla="*/ 3919 h 4795"/>
                <a:gd name="T12" fmla="*/ 679 w 3230"/>
                <a:gd name="T13" fmla="*/ 3712 h 4795"/>
                <a:gd name="T14" fmla="*/ 775 w 3230"/>
                <a:gd name="T15" fmla="*/ 3412 h 4795"/>
                <a:gd name="T16" fmla="*/ 241 w 3230"/>
                <a:gd name="T17" fmla="*/ 2216 h 4795"/>
                <a:gd name="T18" fmla="*/ 1694 w 3230"/>
                <a:gd name="T19" fmla="*/ 27 h 4795"/>
                <a:gd name="T20" fmla="*/ 3030 w 3230"/>
                <a:gd name="T21" fmla="*/ 2186 h 4795"/>
                <a:gd name="T22" fmla="*/ 2469 w 3230"/>
                <a:gd name="T23" fmla="*/ 3676 h 4795"/>
                <a:gd name="T24" fmla="*/ 1307 w 3230"/>
                <a:gd name="T25" fmla="*/ 3391 h 4795"/>
                <a:gd name="T26" fmla="*/ 1309 w 3230"/>
                <a:gd name="T27" fmla="*/ 2614 h 4795"/>
                <a:gd name="T28" fmla="*/ 987 w 3230"/>
                <a:gd name="T29" fmla="*/ 2028 h 4795"/>
                <a:gd name="T30" fmla="*/ 1317 w 3230"/>
                <a:gd name="T31" fmla="*/ 763 h 4795"/>
                <a:gd name="T32" fmla="*/ 2449 w 3230"/>
                <a:gd name="T33" fmla="*/ 1159 h 4795"/>
                <a:gd name="T34" fmla="*/ 1972 w 3230"/>
                <a:gd name="T35" fmla="*/ 2537 h 4795"/>
                <a:gd name="T36" fmla="*/ 1943 w 3230"/>
                <a:gd name="T37" fmla="*/ 3331 h 4795"/>
                <a:gd name="T38" fmla="*/ 2268 w 3230"/>
                <a:gd name="T39" fmla="*/ 3390 h 4795"/>
                <a:gd name="T40" fmla="*/ 2836 w 3230"/>
                <a:gd name="T41" fmla="*/ 2101 h 4795"/>
                <a:gd name="T42" fmla="*/ 1741 w 3230"/>
                <a:gd name="T43" fmla="*/ 240 h 4795"/>
                <a:gd name="T44" fmla="*/ 429 w 3230"/>
                <a:gd name="T45" fmla="*/ 2121 h 4795"/>
                <a:gd name="T46" fmla="*/ 904 w 3230"/>
                <a:gd name="T47" fmla="*/ 3007 h 4795"/>
                <a:gd name="T48" fmla="*/ 1307 w 3230"/>
                <a:gd name="T49" fmla="*/ 3391 h 4795"/>
                <a:gd name="T50" fmla="*/ 1627 w 3230"/>
                <a:gd name="T51" fmla="*/ 975 h 4795"/>
                <a:gd name="T52" fmla="*/ 1002 w 3230"/>
                <a:gd name="T53" fmla="*/ 1237 h 4795"/>
                <a:gd name="T54" fmla="*/ 1458 w 3230"/>
                <a:gd name="T55" fmla="*/ 2419 h 4795"/>
                <a:gd name="T56" fmla="*/ 1738 w 3230"/>
                <a:gd name="T57" fmla="*/ 2446 h 4795"/>
                <a:gd name="T58" fmla="*/ 2138 w 3230"/>
                <a:gd name="T59" fmla="*/ 1817 h 4795"/>
                <a:gd name="T60" fmla="*/ 1926 w 3230"/>
                <a:gd name="T61" fmla="*/ 974 h 4795"/>
                <a:gd name="T62" fmla="*/ 1011 w 3230"/>
                <a:gd name="T63" fmla="*/ 4239 h 4795"/>
                <a:gd name="T64" fmla="*/ 1867 w 3230"/>
                <a:gd name="T65" fmla="*/ 4539 h 4795"/>
                <a:gd name="T66" fmla="*/ 2243 w 3230"/>
                <a:gd name="T67" fmla="*/ 4239 h 4795"/>
                <a:gd name="T68" fmla="*/ 1525 w 3230"/>
                <a:gd name="T69" fmla="*/ 2659 h 4795"/>
                <a:gd name="T70" fmla="*/ 1729 w 3230"/>
                <a:gd name="T71" fmla="*/ 3390 h 4795"/>
                <a:gd name="T72" fmla="*/ 1525 w 3230"/>
                <a:gd name="T73" fmla="*/ 2659 h 4795"/>
                <a:gd name="T74" fmla="*/ 2254 w 3230"/>
                <a:gd name="T75" fmla="*/ 3707 h 4795"/>
                <a:gd name="T76" fmla="*/ 997 w 3230"/>
                <a:gd name="T77" fmla="*/ 3610 h 4795"/>
                <a:gd name="T78" fmla="*/ 997 w 3230"/>
                <a:gd name="T79" fmla="*/ 4022 h 4795"/>
                <a:gd name="T80" fmla="*/ 2254 w 3230"/>
                <a:gd name="T81" fmla="*/ 3925 h 4795"/>
                <a:gd name="T82" fmla="*/ 997 w 3230"/>
                <a:gd name="T83" fmla="*/ 4022 h 4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0" h="4795">
                  <a:moveTo>
                    <a:pt x="2472" y="3712"/>
                  </a:moveTo>
                  <a:cubicBezTo>
                    <a:pt x="2510" y="3712"/>
                    <a:pt x="2543" y="3710"/>
                    <a:pt x="2577" y="3712"/>
                  </a:cubicBezTo>
                  <a:cubicBezTo>
                    <a:pt x="2637" y="3716"/>
                    <a:pt x="2677" y="3758"/>
                    <a:pt x="2677" y="3815"/>
                  </a:cubicBezTo>
                  <a:cubicBezTo>
                    <a:pt x="2678" y="3872"/>
                    <a:pt x="2638" y="3915"/>
                    <a:pt x="2578" y="3919"/>
                  </a:cubicBezTo>
                  <a:cubicBezTo>
                    <a:pt x="2545" y="3921"/>
                    <a:pt x="2511" y="3920"/>
                    <a:pt x="2469" y="3920"/>
                  </a:cubicBezTo>
                  <a:cubicBezTo>
                    <a:pt x="2469" y="3945"/>
                    <a:pt x="2470" y="3966"/>
                    <a:pt x="2469" y="3986"/>
                  </a:cubicBezTo>
                  <a:cubicBezTo>
                    <a:pt x="2465" y="4079"/>
                    <a:pt x="2471" y="4173"/>
                    <a:pt x="2454" y="4263"/>
                  </a:cubicBezTo>
                  <a:cubicBezTo>
                    <a:pt x="2410" y="4500"/>
                    <a:pt x="2257" y="4651"/>
                    <a:pt x="2033" y="4715"/>
                  </a:cubicBezTo>
                  <a:cubicBezTo>
                    <a:pt x="1757" y="4793"/>
                    <a:pt x="1473" y="4795"/>
                    <a:pt x="1197" y="4707"/>
                  </a:cubicBezTo>
                  <a:cubicBezTo>
                    <a:pt x="934" y="4622"/>
                    <a:pt x="787" y="4408"/>
                    <a:pt x="784" y="4133"/>
                  </a:cubicBezTo>
                  <a:cubicBezTo>
                    <a:pt x="783" y="4064"/>
                    <a:pt x="784" y="3995"/>
                    <a:pt x="784" y="3920"/>
                  </a:cubicBezTo>
                  <a:cubicBezTo>
                    <a:pt x="744" y="3920"/>
                    <a:pt x="711" y="3921"/>
                    <a:pt x="677" y="3919"/>
                  </a:cubicBezTo>
                  <a:cubicBezTo>
                    <a:pt x="614" y="3915"/>
                    <a:pt x="574" y="3872"/>
                    <a:pt x="576" y="3812"/>
                  </a:cubicBezTo>
                  <a:cubicBezTo>
                    <a:pt x="577" y="3755"/>
                    <a:pt x="618" y="3715"/>
                    <a:pt x="679" y="3712"/>
                  </a:cubicBezTo>
                  <a:cubicBezTo>
                    <a:pt x="711" y="3710"/>
                    <a:pt x="743" y="3712"/>
                    <a:pt x="777" y="3712"/>
                  </a:cubicBezTo>
                  <a:cubicBezTo>
                    <a:pt x="777" y="3609"/>
                    <a:pt x="784" y="3509"/>
                    <a:pt x="775" y="3412"/>
                  </a:cubicBezTo>
                  <a:cubicBezTo>
                    <a:pt x="747" y="3098"/>
                    <a:pt x="620" y="2819"/>
                    <a:pt x="454" y="2555"/>
                  </a:cubicBezTo>
                  <a:cubicBezTo>
                    <a:pt x="383" y="2443"/>
                    <a:pt x="314" y="2328"/>
                    <a:pt x="241" y="2216"/>
                  </a:cubicBezTo>
                  <a:cubicBezTo>
                    <a:pt x="14" y="1869"/>
                    <a:pt x="0" y="1498"/>
                    <a:pt x="127" y="1116"/>
                  </a:cubicBezTo>
                  <a:cubicBezTo>
                    <a:pt x="350" y="438"/>
                    <a:pt x="984" y="0"/>
                    <a:pt x="1694" y="27"/>
                  </a:cubicBezTo>
                  <a:cubicBezTo>
                    <a:pt x="2449" y="55"/>
                    <a:pt x="3087" y="640"/>
                    <a:pt x="3190" y="1388"/>
                  </a:cubicBezTo>
                  <a:cubicBezTo>
                    <a:pt x="3230" y="1675"/>
                    <a:pt x="3181" y="1940"/>
                    <a:pt x="3030" y="2186"/>
                  </a:cubicBezTo>
                  <a:cubicBezTo>
                    <a:pt x="2921" y="2364"/>
                    <a:pt x="2809" y="2539"/>
                    <a:pt x="2706" y="2720"/>
                  </a:cubicBezTo>
                  <a:cubicBezTo>
                    <a:pt x="2537" y="3016"/>
                    <a:pt x="2453" y="3334"/>
                    <a:pt x="2469" y="3676"/>
                  </a:cubicBezTo>
                  <a:cubicBezTo>
                    <a:pt x="2470" y="3685"/>
                    <a:pt x="2471" y="3693"/>
                    <a:pt x="2472" y="3712"/>
                  </a:cubicBezTo>
                  <a:close/>
                  <a:moveTo>
                    <a:pt x="1307" y="3391"/>
                  </a:moveTo>
                  <a:cubicBezTo>
                    <a:pt x="1308" y="3378"/>
                    <a:pt x="1310" y="3367"/>
                    <a:pt x="1310" y="3357"/>
                  </a:cubicBezTo>
                  <a:cubicBezTo>
                    <a:pt x="1310" y="3109"/>
                    <a:pt x="1311" y="2862"/>
                    <a:pt x="1309" y="2614"/>
                  </a:cubicBezTo>
                  <a:cubicBezTo>
                    <a:pt x="1309" y="2591"/>
                    <a:pt x="1298" y="2566"/>
                    <a:pt x="1286" y="2545"/>
                  </a:cubicBezTo>
                  <a:cubicBezTo>
                    <a:pt x="1187" y="2372"/>
                    <a:pt x="1084" y="2202"/>
                    <a:pt x="987" y="2028"/>
                  </a:cubicBezTo>
                  <a:cubicBezTo>
                    <a:pt x="860" y="1799"/>
                    <a:pt x="760" y="1565"/>
                    <a:pt x="781" y="1289"/>
                  </a:cubicBezTo>
                  <a:cubicBezTo>
                    <a:pt x="802" y="991"/>
                    <a:pt x="1018" y="765"/>
                    <a:pt x="1317" y="763"/>
                  </a:cubicBezTo>
                  <a:cubicBezTo>
                    <a:pt x="1529" y="762"/>
                    <a:pt x="1741" y="761"/>
                    <a:pt x="1953" y="764"/>
                  </a:cubicBezTo>
                  <a:cubicBezTo>
                    <a:pt x="2190" y="767"/>
                    <a:pt x="2400" y="928"/>
                    <a:pt x="2449" y="1159"/>
                  </a:cubicBezTo>
                  <a:cubicBezTo>
                    <a:pt x="2488" y="1347"/>
                    <a:pt x="2490" y="1537"/>
                    <a:pt x="2413" y="1721"/>
                  </a:cubicBezTo>
                  <a:cubicBezTo>
                    <a:pt x="2292" y="2007"/>
                    <a:pt x="2132" y="2272"/>
                    <a:pt x="1972" y="2537"/>
                  </a:cubicBezTo>
                  <a:cubicBezTo>
                    <a:pt x="1954" y="2566"/>
                    <a:pt x="1944" y="2603"/>
                    <a:pt x="1944" y="2636"/>
                  </a:cubicBezTo>
                  <a:cubicBezTo>
                    <a:pt x="1941" y="2868"/>
                    <a:pt x="1943" y="3100"/>
                    <a:pt x="1943" y="3331"/>
                  </a:cubicBezTo>
                  <a:cubicBezTo>
                    <a:pt x="1943" y="3350"/>
                    <a:pt x="1943" y="3369"/>
                    <a:pt x="1943" y="3390"/>
                  </a:cubicBezTo>
                  <a:cubicBezTo>
                    <a:pt x="2054" y="3390"/>
                    <a:pt x="2160" y="3390"/>
                    <a:pt x="2268" y="3390"/>
                  </a:cubicBezTo>
                  <a:cubicBezTo>
                    <a:pt x="2304" y="3039"/>
                    <a:pt x="2442" y="2729"/>
                    <a:pt x="2627" y="2437"/>
                  </a:cubicBezTo>
                  <a:cubicBezTo>
                    <a:pt x="2697" y="2325"/>
                    <a:pt x="2768" y="2214"/>
                    <a:pt x="2836" y="2101"/>
                  </a:cubicBezTo>
                  <a:cubicBezTo>
                    <a:pt x="2919" y="1963"/>
                    <a:pt x="2987" y="1818"/>
                    <a:pt x="2993" y="1653"/>
                  </a:cubicBezTo>
                  <a:cubicBezTo>
                    <a:pt x="3024" y="930"/>
                    <a:pt x="2462" y="298"/>
                    <a:pt x="1741" y="240"/>
                  </a:cubicBezTo>
                  <a:cubicBezTo>
                    <a:pt x="1107" y="190"/>
                    <a:pt x="524" y="576"/>
                    <a:pt x="326" y="1180"/>
                  </a:cubicBezTo>
                  <a:cubicBezTo>
                    <a:pt x="218" y="1509"/>
                    <a:pt x="230" y="1825"/>
                    <a:pt x="429" y="2121"/>
                  </a:cubicBezTo>
                  <a:cubicBezTo>
                    <a:pt x="501" y="2229"/>
                    <a:pt x="568" y="2340"/>
                    <a:pt x="636" y="2451"/>
                  </a:cubicBezTo>
                  <a:cubicBezTo>
                    <a:pt x="746" y="2626"/>
                    <a:pt x="845" y="2808"/>
                    <a:pt x="904" y="3007"/>
                  </a:cubicBezTo>
                  <a:cubicBezTo>
                    <a:pt x="941" y="3133"/>
                    <a:pt x="966" y="3262"/>
                    <a:pt x="996" y="3391"/>
                  </a:cubicBezTo>
                  <a:cubicBezTo>
                    <a:pt x="1096" y="3391"/>
                    <a:pt x="1201" y="3391"/>
                    <a:pt x="1307" y="3391"/>
                  </a:cubicBezTo>
                  <a:close/>
                  <a:moveTo>
                    <a:pt x="1627" y="974"/>
                  </a:moveTo>
                  <a:cubicBezTo>
                    <a:pt x="1627" y="974"/>
                    <a:pt x="1627" y="974"/>
                    <a:pt x="1627" y="975"/>
                  </a:cubicBezTo>
                  <a:cubicBezTo>
                    <a:pt x="1518" y="975"/>
                    <a:pt x="1409" y="972"/>
                    <a:pt x="1301" y="975"/>
                  </a:cubicBezTo>
                  <a:cubicBezTo>
                    <a:pt x="1148" y="979"/>
                    <a:pt x="1018" y="1086"/>
                    <a:pt x="1002" y="1237"/>
                  </a:cubicBezTo>
                  <a:cubicBezTo>
                    <a:pt x="986" y="1384"/>
                    <a:pt x="973" y="1536"/>
                    <a:pt x="1049" y="1676"/>
                  </a:cubicBezTo>
                  <a:cubicBezTo>
                    <a:pt x="1184" y="1924"/>
                    <a:pt x="1320" y="2172"/>
                    <a:pt x="1458" y="2419"/>
                  </a:cubicBezTo>
                  <a:cubicBezTo>
                    <a:pt x="1466" y="2433"/>
                    <a:pt x="1491" y="2445"/>
                    <a:pt x="1509" y="2446"/>
                  </a:cubicBezTo>
                  <a:cubicBezTo>
                    <a:pt x="1585" y="2449"/>
                    <a:pt x="1662" y="2450"/>
                    <a:pt x="1738" y="2446"/>
                  </a:cubicBezTo>
                  <a:cubicBezTo>
                    <a:pt x="1760" y="2445"/>
                    <a:pt x="1789" y="2428"/>
                    <a:pt x="1800" y="2410"/>
                  </a:cubicBezTo>
                  <a:cubicBezTo>
                    <a:pt x="1914" y="2213"/>
                    <a:pt x="2026" y="2015"/>
                    <a:pt x="2138" y="1817"/>
                  </a:cubicBezTo>
                  <a:cubicBezTo>
                    <a:pt x="2228" y="1658"/>
                    <a:pt x="2270" y="1491"/>
                    <a:pt x="2260" y="1306"/>
                  </a:cubicBezTo>
                  <a:cubicBezTo>
                    <a:pt x="2249" y="1107"/>
                    <a:pt x="2126" y="976"/>
                    <a:pt x="1926" y="974"/>
                  </a:cubicBezTo>
                  <a:cubicBezTo>
                    <a:pt x="1826" y="973"/>
                    <a:pt x="1726" y="974"/>
                    <a:pt x="1627" y="974"/>
                  </a:cubicBezTo>
                  <a:close/>
                  <a:moveTo>
                    <a:pt x="1011" y="4239"/>
                  </a:moveTo>
                  <a:cubicBezTo>
                    <a:pt x="1043" y="4381"/>
                    <a:pt x="1151" y="4485"/>
                    <a:pt x="1316" y="4525"/>
                  </a:cubicBezTo>
                  <a:cubicBezTo>
                    <a:pt x="1498" y="4570"/>
                    <a:pt x="1684" y="4561"/>
                    <a:pt x="1867" y="4539"/>
                  </a:cubicBezTo>
                  <a:cubicBezTo>
                    <a:pt x="1936" y="4530"/>
                    <a:pt x="2005" y="4502"/>
                    <a:pt x="2067" y="4471"/>
                  </a:cubicBezTo>
                  <a:cubicBezTo>
                    <a:pt x="2159" y="4423"/>
                    <a:pt x="2219" y="4346"/>
                    <a:pt x="2243" y="4239"/>
                  </a:cubicBezTo>
                  <a:cubicBezTo>
                    <a:pt x="1832" y="4239"/>
                    <a:pt x="1423" y="4239"/>
                    <a:pt x="1011" y="4239"/>
                  </a:cubicBezTo>
                  <a:close/>
                  <a:moveTo>
                    <a:pt x="1525" y="2659"/>
                  </a:moveTo>
                  <a:cubicBezTo>
                    <a:pt x="1525" y="2906"/>
                    <a:pt x="1525" y="3149"/>
                    <a:pt x="1525" y="3390"/>
                  </a:cubicBezTo>
                  <a:cubicBezTo>
                    <a:pt x="1596" y="3390"/>
                    <a:pt x="1663" y="3390"/>
                    <a:pt x="1729" y="3390"/>
                  </a:cubicBezTo>
                  <a:cubicBezTo>
                    <a:pt x="1729" y="3144"/>
                    <a:pt x="1729" y="2903"/>
                    <a:pt x="1729" y="2659"/>
                  </a:cubicBezTo>
                  <a:cubicBezTo>
                    <a:pt x="1660" y="2659"/>
                    <a:pt x="1595" y="2659"/>
                    <a:pt x="1525" y="2659"/>
                  </a:cubicBezTo>
                  <a:close/>
                  <a:moveTo>
                    <a:pt x="997" y="3707"/>
                  </a:moveTo>
                  <a:cubicBezTo>
                    <a:pt x="1420" y="3707"/>
                    <a:pt x="1837" y="3707"/>
                    <a:pt x="2254" y="3707"/>
                  </a:cubicBezTo>
                  <a:cubicBezTo>
                    <a:pt x="2254" y="3672"/>
                    <a:pt x="2254" y="3641"/>
                    <a:pt x="2254" y="3610"/>
                  </a:cubicBezTo>
                  <a:cubicBezTo>
                    <a:pt x="1833" y="3610"/>
                    <a:pt x="1416" y="3610"/>
                    <a:pt x="997" y="3610"/>
                  </a:cubicBezTo>
                  <a:cubicBezTo>
                    <a:pt x="997" y="3643"/>
                    <a:pt x="997" y="3673"/>
                    <a:pt x="997" y="3707"/>
                  </a:cubicBezTo>
                  <a:close/>
                  <a:moveTo>
                    <a:pt x="997" y="4022"/>
                  </a:moveTo>
                  <a:cubicBezTo>
                    <a:pt x="1420" y="4022"/>
                    <a:pt x="1837" y="4022"/>
                    <a:pt x="2254" y="4022"/>
                  </a:cubicBezTo>
                  <a:cubicBezTo>
                    <a:pt x="2254" y="3987"/>
                    <a:pt x="2254" y="3956"/>
                    <a:pt x="2254" y="3925"/>
                  </a:cubicBezTo>
                  <a:cubicBezTo>
                    <a:pt x="1833" y="3925"/>
                    <a:pt x="1416" y="3925"/>
                    <a:pt x="997" y="3925"/>
                  </a:cubicBezTo>
                  <a:cubicBezTo>
                    <a:pt x="997" y="3958"/>
                    <a:pt x="997" y="3988"/>
                    <a:pt x="997" y="40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9" name="Freeform 224"/>
            <p:cNvSpPr>
              <a:spLocks/>
            </p:cNvSpPr>
            <p:nvPr/>
          </p:nvSpPr>
          <p:spPr bwMode="auto">
            <a:xfrm>
              <a:off x="6770" y="2466"/>
              <a:ext cx="18" cy="36"/>
            </a:xfrm>
            <a:custGeom>
              <a:avLst/>
              <a:gdLst>
                <a:gd name="T0" fmla="*/ 213 w 215"/>
                <a:gd name="T1" fmla="*/ 214 h 419"/>
                <a:gd name="T2" fmla="*/ 213 w 215"/>
                <a:gd name="T3" fmla="*/ 315 h 419"/>
                <a:gd name="T4" fmla="*/ 106 w 215"/>
                <a:gd name="T5" fmla="*/ 419 h 419"/>
                <a:gd name="T6" fmla="*/ 2 w 215"/>
                <a:gd name="T7" fmla="*/ 313 h 419"/>
                <a:gd name="T8" fmla="*/ 2 w 215"/>
                <a:gd name="T9" fmla="*/ 110 h 419"/>
                <a:gd name="T10" fmla="*/ 109 w 215"/>
                <a:gd name="T11" fmla="*/ 0 h 419"/>
                <a:gd name="T12" fmla="*/ 213 w 215"/>
                <a:gd name="T13" fmla="*/ 112 h 419"/>
                <a:gd name="T14" fmla="*/ 213 w 215"/>
                <a:gd name="T15" fmla="*/ 214 h 419"/>
                <a:gd name="T16" fmla="*/ 213 w 215"/>
                <a:gd name="T17" fmla="*/ 21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419">
                  <a:moveTo>
                    <a:pt x="213" y="214"/>
                  </a:moveTo>
                  <a:cubicBezTo>
                    <a:pt x="213" y="248"/>
                    <a:pt x="215" y="281"/>
                    <a:pt x="213" y="315"/>
                  </a:cubicBezTo>
                  <a:cubicBezTo>
                    <a:pt x="209" y="378"/>
                    <a:pt x="165" y="419"/>
                    <a:pt x="106" y="419"/>
                  </a:cubicBezTo>
                  <a:cubicBezTo>
                    <a:pt x="48" y="418"/>
                    <a:pt x="4" y="376"/>
                    <a:pt x="2" y="313"/>
                  </a:cubicBezTo>
                  <a:cubicBezTo>
                    <a:pt x="0" y="245"/>
                    <a:pt x="0" y="177"/>
                    <a:pt x="2" y="110"/>
                  </a:cubicBezTo>
                  <a:cubicBezTo>
                    <a:pt x="4" y="43"/>
                    <a:pt x="48" y="0"/>
                    <a:pt x="109" y="0"/>
                  </a:cubicBezTo>
                  <a:cubicBezTo>
                    <a:pt x="169" y="1"/>
                    <a:pt x="210" y="45"/>
                    <a:pt x="213" y="112"/>
                  </a:cubicBezTo>
                  <a:cubicBezTo>
                    <a:pt x="214" y="146"/>
                    <a:pt x="213" y="180"/>
                    <a:pt x="213" y="214"/>
                  </a:cubicBezTo>
                  <a:cubicBezTo>
                    <a:pt x="213" y="214"/>
                    <a:pt x="213" y="214"/>
                    <a:pt x="213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0" name="Freeform 225"/>
            <p:cNvSpPr>
              <a:spLocks/>
            </p:cNvSpPr>
            <p:nvPr/>
          </p:nvSpPr>
          <p:spPr bwMode="auto">
            <a:xfrm>
              <a:off x="6918" y="2573"/>
              <a:ext cx="36" cy="28"/>
            </a:xfrm>
            <a:custGeom>
              <a:avLst/>
              <a:gdLst>
                <a:gd name="T0" fmla="*/ 416 w 416"/>
                <a:gd name="T1" fmla="*/ 122 h 326"/>
                <a:gd name="T2" fmla="*/ 353 w 416"/>
                <a:gd name="T3" fmla="*/ 219 h 326"/>
                <a:gd name="T4" fmla="*/ 163 w 416"/>
                <a:gd name="T5" fmla="*/ 303 h 326"/>
                <a:gd name="T6" fmla="*/ 23 w 416"/>
                <a:gd name="T7" fmla="*/ 250 h 326"/>
                <a:gd name="T8" fmla="*/ 78 w 416"/>
                <a:gd name="T9" fmla="*/ 111 h 326"/>
                <a:gd name="T10" fmla="*/ 279 w 416"/>
                <a:gd name="T11" fmla="*/ 25 h 326"/>
                <a:gd name="T12" fmla="*/ 416 w 416"/>
                <a:gd name="T13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326">
                  <a:moveTo>
                    <a:pt x="416" y="122"/>
                  </a:moveTo>
                  <a:cubicBezTo>
                    <a:pt x="416" y="168"/>
                    <a:pt x="394" y="201"/>
                    <a:pt x="353" y="219"/>
                  </a:cubicBezTo>
                  <a:cubicBezTo>
                    <a:pt x="290" y="248"/>
                    <a:pt x="227" y="277"/>
                    <a:pt x="163" y="303"/>
                  </a:cubicBezTo>
                  <a:cubicBezTo>
                    <a:pt x="104" y="326"/>
                    <a:pt x="46" y="302"/>
                    <a:pt x="23" y="250"/>
                  </a:cubicBezTo>
                  <a:cubicBezTo>
                    <a:pt x="0" y="196"/>
                    <a:pt x="21" y="138"/>
                    <a:pt x="78" y="111"/>
                  </a:cubicBezTo>
                  <a:cubicBezTo>
                    <a:pt x="144" y="80"/>
                    <a:pt x="211" y="50"/>
                    <a:pt x="279" y="25"/>
                  </a:cubicBezTo>
                  <a:cubicBezTo>
                    <a:pt x="348" y="0"/>
                    <a:pt x="415" y="50"/>
                    <a:pt x="41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1" name="Freeform 226"/>
            <p:cNvSpPr>
              <a:spLocks/>
            </p:cNvSpPr>
            <p:nvPr/>
          </p:nvSpPr>
          <p:spPr bwMode="auto">
            <a:xfrm>
              <a:off x="6697" y="2480"/>
              <a:ext cx="27" cy="37"/>
            </a:xfrm>
            <a:custGeom>
              <a:avLst/>
              <a:gdLst>
                <a:gd name="T0" fmla="*/ 316 w 316"/>
                <a:gd name="T1" fmla="*/ 305 h 425"/>
                <a:gd name="T2" fmla="*/ 229 w 316"/>
                <a:gd name="T3" fmla="*/ 410 h 425"/>
                <a:gd name="T4" fmla="*/ 114 w 316"/>
                <a:gd name="T5" fmla="*/ 367 h 425"/>
                <a:gd name="T6" fmla="*/ 16 w 316"/>
                <a:gd name="T7" fmla="*/ 142 h 425"/>
                <a:gd name="T8" fmla="*/ 62 w 316"/>
                <a:gd name="T9" fmla="*/ 28 h 425"/>
                <a:gd name="T10" fmla="*/ 183 w 316"/>
                <a:gd name="T11" fmla="*/ 41 h 425"/>
                <a:gd name="T12" fmla="*/ 316 w 316"/>
                <a:gd name="T13" fmla="*/ 30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425">
                  <a:moveTo>
                    <a:pt x="316" y="305"/>
                  </a:moveTo>
                  <a:cubicBezTo>
                    <a:pt x="301" y="360"/>
                    <a:pt x="277" y="395"/>
                    <a:pt x="229" y="410"/>
                  </a:cubicBezTo>
                  <a:cubicBezTo>
                    <a:pt x="181" y="425"/>
                    <a:pt x="136" y="410"/>
                    <a:pt x="114" y="367"/>
                  </a:cubicBezTo>
                  <a:cubicBezTo>
                    <a:pt x="77" y="294"/>
                    <a:pt x="44" y="219"/>
                    <a:pt x="16" y="142"/>
                  </a:cubicBezTo>
                  <a:cubicBezTo>
                    <a:pt x="0" y="96"/>
                    <a:pt x="19" y="54"/>
                    <a:pt x="62" y="28"/>
                  </a:cubicBezTo>
                  <a:cubicBezTo>
                    <a:pt x="106" y="2"/>
                    <a:pt x="159" y="0"/>
                    <a:pt x="183" y="41"/>
                  </a:cubicBezTo>
                  <a:cubicBezTo>
                    <a:pt x="235" y="124"/>
                    <a:pt x="273" y="216"/>
                    <a:pt x="316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2" name="Freeform 227"/>
            <p:cNvSpPr>
              <a:spLocks/>
            </p:cNvSpPr>
            <p:nvPr/>
          </p:nvSpPr>
          <p:spPr bwMode="auto">
            <a:xfrm>
              <a:off x="6884" y="2518"/>
              <a:ext cx="33" cy="33"/>
            </a:xfrm>
            <a:custGeom>
              <a:avLst/>
              <a:gdLst>
                <a:gd name="T0" fmla="*/ 279 w 385"/>
                <a:gd name="T1" fmla="*/ 0 h 380"/>
                <a:gd name="T2" fmla="*/ 360 w 385"/>
                <a:gd name="T3" fmla="*/ 69 h 380"/>
                <a:gd name="T4" fmla="*/ 349 w 385"/>
                <a:gd name="T5" fmla="*/ 178 h 380"/>
                <a:gd name="T6" fmla="*/ 183 w 385"/>
                <a:gd name="T7" fmla="*/ 343 h 380"/>
                <a:gd name="T8" fmla="*/ 47 w 385"/>
                <a:gd name="T9" fmla="*/ 338 h 380"/>
                <a:gd name="T10" fmla="*/ 35 w 385"/>
                <a:gd name="T11" fmla="*/ 202 h 380"/>
                <a:gd name="T12" fmla="*/ 208 w 385"/>
                <a:gd name="T13" fmla="*/ 29 h 380"/>
                <a:gd name="T14" fmla="*/ 279 w 385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80">
                  <a:moveTo>
                    <a:pt x="279" y="0"/>
                  </a:moveTo>
                  <a:cubicBezTo>
                    <a:pt x="305" y="21"/>
                    <a:pt x="340" y="40"/>
                    <a:pt x="360" y="69"/>
                  </a:cubicBezTo>
                  <a:cubicBezTo>
                    <a:pt x="385" y="104"/>
                    <a:pt x="378" y="147"/>
                    <a:pt x="349" y="178"/>
                  </a:cubicBezTo>
                  <a:cubicBezTo>
                    <a:pt x="296" y="235"/>
                    <a:pt x="241" y="291"/>
                    <a:pt x="183" y="343"/>
                  </a:cubicBezTo>
                  <a:cubicBezTo>
                    <a:pt x="143" y="380"/>
                    <a:pt x="85" y="374"/>
                    <a:pt x="47" y="338"/>
                  </a:cubicBezTo>
                  <a:cubicBezTo>
                    <a:pt x="10" y="302"/>
                    <a:pt x="0" y="241"/>
                    <a:pt x="35" y="202"/>
                  </a:cubicBezTo>
                  <a:cubicBezTo>
                    <a:pt x="89" y="141"/>
                    <a:pt x="148" y="84"/>
                    <a:pt x="208" y="29"/>
                  </a:cubicBezTo>
                  <a:cubicBezTo>
                    <a:pt x="222" y="15"/>
                    <a:pt x="246" y="13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3" name="Freeform 228"/>
            <p:cNvSpPr>
              <a:spLocks/>
            </p:cNvSpPr>
            <p:nvPr/>
          </p:nvSpPr>
          <p:spPr bwMode="auto">
            <a:xfrm>
              <a:off x="6641" y="2518"/>
              <a:ext cx="33" cy="33"/>
            </a:xfrm>
            <a:custGeom>
              <a:avLst/>
              <a:gdLst>
                <a:gd name="T0" fmla="*/ 379 w 379"/>
                <a:gd name="T1" fmla="*/ 279 h 385"/>
                <a:gd name="T2" fmla="*/ 311 w 379"/>
                <a:gd name="T3" fmla="*/ 360 h 385"/>
                <a:gd name="T4" fmla="*/ 202 w 379"/>
                <a:gd name="T5" fmla="*/ 350 h 385"/>
                <a:gd name="T6" fmla="*/ 36 w 379"/>
                <a:gd name="T7" fmla="*/ 184 h 385"/>
                <a:gd name="T8" fmla="*/ 41 w 379"/>
                <a:gd name="T9" fmla="*/ 48 h 385"/>
                <a:gd name="T10" fmla="*/ 177 w 379"/>
                <a:gd name="T11" fmla="*/ 35 h 385"/>
                <a:gd name="T12" fmla="*/ 350 w 379"/>
                <a:gd name="T13" fmla="*/ 208 h 385"/>
                <a:gd name="T14" fmla="*/ 379 w 379"/>
                <a:gd name="T15" fmla="*/ 27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385">
                  <a:moveTo>
                    <a:pt x="379" y="279"/>
                  </a:moveTo>
                  <a:cubicBezTo>
                    <a:pt x="358" y="305"/>
                    <a:pt x="339" y="340"/>
                    <a:pt x="311" y="360"/>
                  </a:cubicBezTo>
                  <a:cubicBezTo>
                    <a:pt x="276" y="385"/>
                    <a:pt x="233" y="379"/>
                    <a:pt x="202" y="350"/>
                  </a:cubicBezTo>
                  <a:cubicBezTo>
                    <a:pt x="145" y="297"/>
                    <a:pt x="89" y="242"/>
                    <a:pt x="36" y="184"/>
                  </a:cubicBezTo>
                  <a:cubicBezTo>
                    <a:pt x="0" y="144"/>
                    <a:pt x="5" y="86"/>
                    <a:pt x="41" y="48"/>
                  </a:cubicBezTo>
                  <a:cubicBezTo>
                    <a:pt x="76" y="11"/>
                    <a:pt x="138" y="0"/>
                    <a:pt x="177" y="35"/>
                  </a:cubicBezTo>
                  <a:cubicBezTo>
                    <a:pt x="238" y="89"/>
                    <a:pt x="294" y="148"/>
                    <a:pt x="350" y="208"/>
                  </a:cubicBezTo>
                  <a:cubicBezTo>
                    <a:pt x="363" y="222"/>
                    <a:pt x="366" y="246"/>
                    <a:pt x="379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4" name="Freeform 229"/>
            <p:cNvSpPr>
              <a:spLocks/>
            </p:cNvSpPr>
            <p:nvPr/>
          </p:nvSpPr>
          <p:spPr bwMode="auto">
            <a:xfrm>
              <a:off x="6601" y="2580"/>
              <a:ext cx="36" cy="27"/>
            </a:xfrm>
            <a:custGeom>
              <a:avLst/>
              <a:gdLst>
                <a:gd name="T0" fmla="*/ 120 w 425"/>
                <a:gd name="T1" fmla="*/ 0 h 306"/>
                <a:gd name="T2" fmla="*/ 377 w 425"/>
                <a:gd name="T3" fmla="*/ 114 h 306"/>
                <a:gd name="T4" fmla="*/ 403 w 425"/>
                <a:gd name="T5" fmla="*/ 234 h 306"/>
                <a:gd name="T6" fmla="*/ 294 w 425"/>
                <a:gd name="T7" fmla="*/ 291 h 306"/>
                <a:gd name="T8" fmla="*/ 56 w 425"/>
                <a:gd name="T9" fmla="*/ 199 h 306"/>
                <a:gd name="T10" fmla="*/ 12 w 425"/>
                <a:gd name="T11" fmla="*/ 84 h 306"/>
                <a:gd name="T12" fmla="*/ 120 w 4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306">
                  <a:moveTo>
                    <a:pt x="120" y="0"/>
                  </a:moveTo>
                  <a:cubicBezTo>
                    <a:pt x="206" y="38"/>
                    <a:pt x="295" y="70"/>
                    <a:pt x="377" y="114"/>
                  </a:cubicBezTo>
                  <a:cubicBezTo>
                    <a:pt x="419" y="137"/>
                    <a:pt x="425" y="188"/>
                    <a:pt x="403" y="234"/>
                  </a:cubicBezTo>
                  <a:cubicBezTo>
                    <a:pt x="381" y="279"/>
                    <a:pt x="341" y="306"/>
                    <a:pt x="294" y="291"/>
                  </a:cubicBezTo>
                  <a:cubicBezTo>
                    <a:pt x="213" y="267"/>
                    <a:pt x="133" y="235"/>
                    <a:pt x="56" y="199"/>
                  </a:cubicBezTo>
                  <a:cubicBezTo>
                    <a:pt x="12" y="178"/>
                    <a:pt x="0" y="132"/>
                    <a:pt x="12" y="84"/>
                  </a:cubicBezTo>
                  <a:cubicBezTo>
                    <a:pt x="24" y="37"/>
                    <a:pt x="68" y="8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5" name="Freeform 230"/>
            <p:cNvSpPr>
              <a:spLocks/>
            </p:cNvSpPr>
            <p:nvPr/>
          </p:nvSpPr>
          <p:spPr bwMode="auto">
            <a:xfrm>
              <a:off x="6921" y="2706"/>
              <a:ext cx="36" cy="27"/>
            </a:xfrm>
            <a:custGeom>
              <a:avLst/>
              <a:gdLst>
                <a:gd name="T0" fmla="*/ 425 w 425"/>
                <a:gd name="T1" fmla="*/ 187 h 314"/>
                <a:gd name="T2" fmla="*/ 284 w 425"/>
                <a:gd name="T3" fmla="*/ 293 h 314"/>
                <a:gd name="T4" fmla="*/ 66 w 425"/>
                <a:gd name="T5" fmla="*/ 207 h 314"/>
                <a:gd name="T6" fmla="*/ 16 w 425"/>
                <a:gd name="T7" fmla="*/ 85 h 314"/>
                <a:gd name="T8" fmla="*/ 132 w 425"/>
                <a:gd name="T9" fmla="*/ 16 h 314"/>
                <a:gd name="T10" fmla="*/ 369 w 425"/>
                <a:gd name="T11" fmla="*/ 109 h 314"/>
                <a:gd name="T12" fmla="*/ 425 w 425"/>
                <a:gd name="T13" fmla="*/ 18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314">
                  <a:moveTo>
                    <a:pt x="425" y="187"/>
                  </a:moveTo>
                  <a:cubicBezTo>
                    <a:pt x="416" y="263"/>
                    <a:pt x="353" y="314"/>
                    <a:pt x="284" y="293"/>
                  </a:cubicBezTo>
                  <a:cubicBezTo>
                    <a:pt x="210" y="270"/>
                    <a:pt x="137" y="239"/>
                    <a:pt x="66" y="207"/>
                  </a:cubicBezTo>
                  <a:cubicBezTo>
                    <a:pt x="18" y="186"/>
                    <a:pt x="0" y="132"/>
                    <a:pt x="16" y="85"/>
                  </a:cubicBezTo>
                  <a:cubicBezTo>
                    <a:pt x="33" y="34"/>
                    <a:pt x="79" y="0"/>
                    <a:pt x="132" y="16"/>
                  </a:cubicBezTo>
                  <a:cubicBezTo>
                    <a:pt x="213" y="40"/>
                    <a:pt x="293" y="72"/>
                    <a:pt x="369" y="109"/>
                  </a:cubicBezTo>
                  <a:cubicBezTo>
                    <a:pt x="394" y="122"/>
                    <a:pt x="407" y="160"/>
                    <a:pt x="425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6" name="Freeform 231"/>
            <p:cNvSpPr>
              <a:spLocks/>
            </p:cNvSpPr>
            <p:nvPr/>
          </p:nvSpPr>
          <p:spPr bwMode="auto">
            <a:xfrm>
              <a:off x="6642" y="2761"/>
              <a:ext cx="32" cy="33"/>
            </a:xfrm>
            <a:custGeom>
              <a:avLst/>
              <a:gdLst>
                <a:gd name="T0" fmla="*/ 91 w 371"/>
                <a:gd name="T1" fmla="*/ 382 h 382"/>
                <a:gd name="T2" fmla="*/ 14 w 371"/>
                <a:gd name="T3" fmla="*/ 317 h 382"/>
                <a:gd name="T4" fmla="*/ 18 w 371"/>
                <a:gd name="T5" fmla="*/ 214 h 382"/>
                <a:gd name="T6" fmla="*/ 198 w 371"/>
                <a:gd name="T7" fmla="*/ 32 h 382"/>
                <a:gd name="T8" fmla="*/ 325 w 371"/>
                <a:gd name="T9" fmla="*/ 45 h 382"/>
                <a:gd name="T10" fmla="*/ 341 w 371"/>
                <a:gd name="T11" fmla="*/ 172 h 382"/>
                <a:gd name="T12" fmla="*/ 157 w 371"/>
                <a:gd name="T13" fmla="*/ 357 h 382"/>
                <a:gd name="T14" fmla="*/ 91 w 371"/>
                <a:gd name="T1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82">
                  <a:moveTo>
                    <a:pt x="91" y="382"/>
                  </a:moveTo>
                  <a:cubicBezTo>
                    <a:pt x="67" y="362"/>
                    <a:pt x="27" y="346"/>
                    <a:pt x="14" y="317"/>
                  </a:cubicBezTo>
                  <a:cubicBezTo>
                    <a:pt x="1" y="288"/>
                    <a:pt x="0" y="236"/>
                    <a:pt x="18" y="214"/>
                  </a:cubicBezTo>
                  <a:cubicBezTo>
                    <a:pt x="71" y="148"/>
                    <a:pt x="134" y="88"/>
                    <a:pt x="198" y="32"/>
                  </a:cubicBezTo>
                  <a:cubicBezTo>
                    <a:pt x="235" y="0"/>
                    <a:pt x="290" y="11"/>
                    <a:pt x="325" y="45"/>
                  </a:cubicBezTo>
                  <a:cubicBezTo>
                    <a:pt x="358" y="78"/>
                    <a:pt x="371" y="136"/>
                    <a:pt x="341" y="172"/>
                  </a:cubicBezTo>
                  <a:cubicBezTo>
                    <a:pt x="284" y="237"/>
                    <a:pt x="220" y="297"/>
                    <a:pt x="157" y="357"/>
                  </a:cubicBezTo>
                  <a:cubicBezTo>
                    <a:pt x="144" y="369"/>
                    <a:pt x="122" y="371"/>
                    <a:pt x="91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7" name="Freeform 232"/>
            <p:cNvSpPr>
              <a:spLocks/>
            </p:cNvSpPr>
            <p:nvPr/>
          </p:nvSpPr>
          <p:spPr bwMode="auto">
            <a:xfrm>
              <a:off x="6884" y="2761"/>
              <a:ext cx="33" cy="32"/>
            </a:xfrm>
            <a:custGeom>
              <a:avLst/>
              <a:gdLst>
                <a:gd name="T0" fmla="*/ 380 w 380"/>
                <a:gd name="T1" fmla="*/ 283 h 373"/>
                <a:gd name="T2" fmla="*/ 316 w 380"/>
                <a:gd name="T3" fmla="*/ 359 h 373"/>
                <a:gd name="T4" fmla="*/ 213 w 380"/>
                <a:gd name="T5" fmla="*/ 355 h 373"/>
                <a:gd name="T6" fmla="*/ 31 w 380"/>
                <a:gd name="T7" fmla="*/ 175 h 373"/>
                <a:gd name="T8" fmla="*/ 44 w 380"/>
                <a:gd name="T9" fmla="*/ 48 h 373"/>
                <a:gd name="T10" fmla="*/ 171 w 380"/>
                <a:gd name="T11" fmla="*/ 32 h 373"/>
                <a:gd name="T12" fmla="*/ 356 w 380"/>
                <a:gd name="T13" fmla="*/ 216 h 373"/>
                <a:gd name="T14" fmla="*/ 380 w 380"/>
                <a:gd name="T15" fmla="*/ 28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373">
                  <a:moveTo>
                    <a:pt x="380" y="283"/>
                  </a:moveTo>
                  <a:cubicBezTo>
                    <a:pt x="361" y="307"/>
                    <a:pt x="344" y="346"/>
                    <a:pt x="316" y="359"/>
                  </a:cubicBezTo>
                  <a:cubicBezTo>
                    <a:pt x="287" y="372"/>
                    <a:pt x="235" y="373"/>
                    <a:pt x="213" y="355"/>
                  </a:cubicBezTo>
                  <a:cubicBezTo>
                    <a:pt x="147" y="302"/>
                    <a:pt x="87" y="239"/>
                    <a:pt x="31" y="175"/>
                  </a:cubicBezTo>
                  <a:cubicBezTo>
                    <a:pt x="0" y="140"/>
                    <a:pt x="11" y="82"/>
                    <a:pt x="44" y="48"/>
                  </a:cubicBezTo>
                  <a:cubicBezTo>
                    <a:pt x="79" y="13"/>
                    <a:pt x="134" y="0"/>
                    <a:pt x="171" y="32"/>
                  </a:cubicBezTo>
                  <a:cubicBezTo>
                    <a:pt x="236" y="89"/>
                    <a:pt x="296" y="153"/>
                    <a:pt x="356" y="216"/>
                  </a:cubicBezTo>
                  <a:cubicBezTo>
                    <a:pt x="368" y="229"/>
                    <a:pt x="369" y="251"/>
                    <a:pt x="380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8" name="Freeform 233"/>
            <p:cNvSpPr>
              <a:spLocks/>
            </p:cNvSpPr>
            <p:nvPr/>
          </p:nvSpPr>
          <p:spPr bwMode="auto">
            <a:xfrm>
              <a:off x="6829" y="2478"/>
              <a:ext cx="25" cy="37"/>
            </a:xfrm>
            <a:custGeom>
              <a:avLst/>
              <a:gdLst>
                <a:gd name="T0" fmla="*/ 300 w 300"/>
                <a:gd name="T1" fmla="*/ 118 h 427"/>
                <a:gd name="T2" fmla="*/ 291 w 300"/>
                <a:gd name="T3" fmla="*/ 152 h 427"/>
                <a:gd name="T4" fmla="*/ 215 w 300"/>
                <a:gd name="T5" fmla="*/ 346 h 427"/>
                <a:gd name="T6" fmla="*/ 79 w 300"/>
                <a:gd name="T7" fmla="*/ 406 h 427"/>
                <a:gd name="T8" fmla="*/ 21 w 300"/>
                <a:gd name="T9" fmla="*/ 269 h 427"/>
                <a:gd name="T10" fmla="*/ 99 w 300"/>
                <a:gd name="T11" fmla="*/ 71 h 427"/>
                <a:gd name="T12" fmla="*/ 218 w 300"/>
                <a:gd name="T13" fmla="*/ 11 h 427"/>
                <a:gd name="T14" fmla="*/ 300 w 300"/>
                <a:gd name="T15" fmla="*/ 11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427">
                  <a:moveTo>
                    <a:pt x="300" y="118"/>
                  </a:moveTo>
                  <a:cubicBezTo>
                    <a:pt x="298" y="125"/>
                    <a:pt x="296" y="139"/>
                    <a:pt x="291" y="152"/>
                  </a:cubicBezTo>
                  <a:cubicBezTo>
                    <a:pt x="266" y="217"/>
                    <a:pt x="242" y="282"/>
                    <a:pt x="215" y="346"/>
                  </a:cubicBezTo>
                  <a:cubicBezTo>
                    <a:pt x="190" y="403"/>
                    <a:pt x="133" y="427"/>
                    <a:pt x="79" y="406"/>
                  </a:cubicBezTo>
                  <a:cubicBezTo>
                    <a:pt x="26" y="386"/>
                    <a:pt x="0" y="327"/>
                    <a:pt x="21" y="269"/>
                  </a:cubicBezTo>
                  <a:cubicBezTo>
                    <a:pt x="45" y="202"/>
                    <a:pt x="71" y="136"/>
                    <a:pt x="99" y="71"/>
                  </a:cubicBezTo>
                  <a:cubicBezTo>
                    <a:pt x="121" y="21"/>
                    <a:pt x="166" y="0"/>
                    <a:pt x="218" y="11"/>
                  </a:cubicBezTo>
                  <a:cubicBezTo>
                    <a:pt x="264" y="21"/>
                    <a:pt x="299" y="63"/>
                    <a:pt x="30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9" name="Freeform 234"/>
            <p:cNvSpPr>
              <a:spLocks/>
            </p:cNvSpPr>
            <p:nvPr/>
          </p:nvSpPr>
          <p:spPr bwMode="auto">
            <a:xfrm>
              <a:off x="6603" y="2711"/>
              <a:ext cx="36" cy="28"/>
            </a:xfrm>
            <a:custGeom>
              <a:avLst/>
              <a:gdLst>
                <a:gd name="T0" fmla="*/ 416 w 418"/>
                <a:gd name="T1" fmla="*/ 152 h 327"/>
                <a:gd name="T2" fmla="*/ 350 w 418"/>
                <a:gd name="T3" fmla="*/ 222 h 327"/>
                <a:gd name="T4" fmla="*/ 165 w 418"/>
                <a:gd name="T5" fmla="*/ 303 h 327"/>
                <a:gd name="T6" fmla="*/ 25 w 418"/>
                <a:gd name="T7" fmla="*/ 253 h 327"/>
                <a:gd name="T8" fmla="*/ 82 w 418"/>
                <a:gd name="T9" fmla="*/ 111 h 327"/>
                <a:gd name="T10" fmla="*/ 267 w 418"/>
                <a:gd name="T11" fmla="*/ 31 h 327"/>
                <a:gd name="T12" fmla="*/ 416 w 418"/>
                <a:gd name="T13" fmla="*/ 15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327">
                  <a:moveTo>
                    <a:pt x="416" y="152"/>
                  </a:moveTo>
                  <a:cubicBezTo>
                    <a:pt x="402" y="167"/>
                    <a:pt x="382" y="204"/>
                    <a:pt x="350" y="222"/>
                  </a:cubicBezTo>
                  <a:cubicBezTo>
                    <a:pt x="292" y="255"/>
                    <a:pt x="228" y="278"/>
                    <a:pt x="165" y="303"/>
                  </a:cubicBezTo>
                  <a:cubicBezTo>
                    <a:pt x="106" y="327"/>
                    <a:pt x="50" y="306"/>
                    <a:pt x="25" y="253"/>
                  </a:cubicBezTo>
                  <a:cubicBezTo>
                    <a:pt x="0" y="198"/>
                    <a:pt x="22" y="139"/>
                    <a:pt x="82" y="111"/>
                  </a:cubicBezTo>
                  <a:cubicBezTo>
                    <a:pt x="143" y="83"/>
                    <a:pt x="205" y="55"/>
                    <a:pt x="267" y="31"/>
                  </a:cubicBezTo>
                  <a:cubicBezTo>
                    <a:pt x="345" y="0"/>
                    <a:pt x="418" y="49"/>
                    <a:pt x="416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0" name="Freeform 235"/>
            <p:cNvSpPr>
              <a:spLocks/>
            </p:cNvSpPr>
            <p:nvPr/>
          </p:nvSpPr>
          <p:spPr bwMode="auto">
            <a:xfrm>
              <a:off x="6589" y="2647"/>
              <a:ext cx="36" cy="18"/>
            </a:xfrm>
            <a:custGeom>
              <a:avLst/>
              <a:gdLst>
                <a:gd name="T0" fmla="*/ 216 w 424"/>
                <a:gd name="T1" fmla="*/ 1 h 211"/>
                <a:gd name="T2" fmla="*/ 323 w 424"/>
                <a:gd name="T3" fmla="*/ 2 h 211"/>
                <a:gd name="T4" fmla="*/ 422 w 424"/>
                <a:gd name="T5" fmla="*/ 101 h 211"/>
                <a:gd name="T6" fmla="*/ 330 w 424"/>
                <a:gd name="T7" fmla="*/ 207 h 211"/>
                <a:gd name="T8" fmla="*/ 90 w 424"/>
                <a:gd name="T9" fmla="*/ 206 h 211"/>
                <a:gd name="T10" fmla="*/ 1 w 424"/>
                <a:gd name="T11" fmla="*/ 104 h 211"/>
                <a:gd name="T12" fmla="*/ 99 w 424"/>
                <a:gd name="T13" fmla="*/ 2 h 211"/>
                <a:gd name="T14" fmla="*/ 216 w 424"/>
                <a:gd name="T15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211">
                  <a:moveTo>
                    <a:pt x="216" y="1"/>
                  </a:moveTo>
                  <a:cubicBezTo>
                    <a:pt x="252" y="1"/>
                    <a:pt x="287" y="0"/>
                    <a:pt x="323" y="2"/>
                  </a:cubicBezTo>
                  <a:cubicBezTo>
                    <a:pt x="379" y="5"/>
                    <a:pt x="420" y="47"/>
                    <a:pt x="422" y="101"/>
                  </a:cubicBezTo>
                  <a:cubicBezTo>
                    <a:pt x="424" y="155"/>
                    <a:pt x="386" y="204"/>
                    <a:pt x="330" y="207"/>
                  </a:cubicBezTo>
                  <a:cubicBezTo>
                    <a:pt x="251" y="211"/>
                    <a:pt x="170" y="211"/>
                    <a:pt x="90" y="206"/>
                  </a:cubicBezTo>
                  <a:cubicBezTo>
                    <a:pt x="38" y="204"/>
                    <a:pt x="0" y="155"/>
                    <a:pt x="1" y="104"/>
                  </a:cubicBezTo>
                  <a:cubicBezTo>
                    <a:pt x="2" y="51"/>
                    <a:pt x="44" y="5"/>
                    <a:pt x="99" y="2"/>
                  </a:cubicBezTo>
                  <a:cubicBezTo>
                    <a:pt x="138" y="0"/>
                    <a:pt x="177" y="2"/>
                    <a:pt x="2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1" name="Freeform 236"/>
            <p:cNvSpPr>
              <a:spLocks/>
            </p:cNvSpPr>
            <p:nvPr/>
          </p:nvSpPr>
          <p:spPr bwMode="auto">
            <a:xfrm>
              <a:off x="6933" y="2647"/>
              <a:ext cx="36" cy="18"/>
            </a:xfrm>
            <a:custGeom>
              <a:avLst/>
              <a:gdLst>
                <a:gd name="T0" fmla="*/ 215 w 424"/>
                <a:gd name="T1" fmla="*/ 1 h 211"/>
                <a:gd name="T2" fmla="*/ 322 w 424"/>
                <a:gd name="T3" fmla="*/ 2 h 211"/>
                <a:gd name="T4" fmla="*/ 421 w 424"/>
                <a:gd name="T5" fmla="*/ 101 h 211"/>
                <a:gd name="T6" fmla="*/ 329 w 424"/>
                <a:gd name="T7" fmla="*/ 207 h 211"/>
                <a:gd name="T8" fmla="*/ 90 w 424"/>
                <a:gd name="T9" fmla="*/ 206 h 211"/>
                <a:gd name="T10" fmla="*/ 1 w 424"/>
                <a:gd name="T11" fmla="*/ 104 h 211"/>
                <a:gd name="T12" fmla="*/ 98 w 424"/>
                <a:gd name="T13" fmla="*/ 2 h 211"/>
                <a:gd name="T14" fmla="*/ 215 w 424"/>
                <a:gd name="T15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211">
                  <a:moveTo>
                    <a:pt x="215" y="1"/>
                  </a:moveTo>
                  <a:cubicBezTo>
                    <a:pt x="251" y="1"/>
                    <a:pt x="286" y="0"/>
                    <a:pt x="322" y="2"/>
                  </a:cubicBezTo>
                  <a:cubicBezTo>
                    <a:pt x="377" y="5"/>
                    <a:pt x="419" y="48"/>
                    <a:pt x="421" y="101"/>
                  </a:cubicBezTo>
                  <a:cubicBezTo>
                    <a:pt x="424" y="154"/>
                    <a:pt x="385" y="204"/>
                    <a:pt x="329" y="207"/>
                  </a:cubicBezTo>
                  <a:cubicBezTo>
                    <a:pt x="250" y="211"/>
                    <a:pt x="169" y="211"/>
                    <a:pt x="90" y="206"/>
                  </a:cubicBezTo>
                  <a:cubicBezTo>
                    <a:pt x="37" y="204"/>
                    <a:pt x="0" y="155"/>
                    <a:pt x="1" y="104"/>
                  </a:cubicBezTo>
                  <a:cubicBezTo>
                    <a:pt x="2" y="50"/>
                    <a:pt x="43" y="5"/>
                    <a:pt x="98" y="2"/>
                  </a:cubicBezTo>
                  <a:cubicBezTo>
                    <a:pt x="137" y="0"/>
                    <a:pt x="176" y="2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2" name="Group 239"/>
          <p:cNvGrpSpPr>
            <a:grpSpLocks noChangeAspect="1"/>
          </p:cNvGrpSpPr>
          <p:nvPr/>
        </p:nvGrpSpPr>
        <p:grpSpPr bwMode="auto">
          <a:xfrm>
            <a:off x="463551" y="5661822"/>
            <a:ext cx="577850" cy="719137"/>
            <a:chOff x="564" y="3249"/>
            <a:chExt cx="364" cy="453"/>
          </a:xfrm>
          <a:solidFill>
            <a:schemeClr val="accent2"/>
          </a:solidFill>
        </p:grpSpPr>
        <p:sp>
          <p:nvSpPr>
            <p:cNvPr id="1214" name="Freeform 240"/>
            <p:cNvSpPr>
              <a:spLocks noEditPoints="1"/>
            </p:cNvSpPr>
            <p:nvPr/>
          </p:nvSpPr>
          <p:spPr bwMode="auto">
            <a:xfrm>
              <a:off x="564" y="3249"/>
              <a:ext cx="364" cy="453"/>
            </a:xfrm>
            <a:custGeom>
              <a:avLst/>
              <a:gdLst>
                <a:gd name="T0" fmla="*/ 1029 w 4107"/>
                <a:gd name="T1" fmla="*/ 615 h 5125"/>
                <a:gd name="T2" fmla="*/ 1029 w 4107"/>
                <a:gd name="T3" fmla="*/ 554 h 5125"/>
                <a:gd name="T4" fmla="*/ 1030 w 4107"/>
                <a:gd name="T5" fmla="*/ 117 h 5125"/>
                <a:gd name="T6" fmla="*/ 1149 w 4107"/>
                <a:gd name="T7" fmla="*/ 0 h 5125"/>
                <a:gd name="T8" fmla="*/ 2961 w 4107"/>
                <a:gd name="T9" fmla="*/ 0 h 5125"/>
                <a:gd name="T10" fmla="*/ 3079 w 4107"/>
                <a:gd name="T11" fmla="*/ 118 h 5125"/>
                <a:gd name="T12" fmla="*/ 3080 w 4107"/>
                <a:gd name="T13" fmla="*/ 555 h 5125"/>
                <a:gd name="T14" fmla="*/ 3080 w 4107"/>
                <a:gd name="T15" fmla="*/ 615 h 5125"/>
                <a:gd name="T16" fmla="*/ 3237 w 4107"/>
                <a:gd name="T17" fmla="*/ 615 h 5125"/>
                <a:gd name="T18" fmla="*/ 3794 w 4107"/>
                <a:gd name="T19" fmla="*/ 615 h 5125"/>
                <a:gd name="T20" fmla="*/ 4106 w 4107"/>
                <a:gd name="T21" fmla="*/ 924 h 5125"/>
                <a:gd name="T22" fmla="*/ 4106 w 4107"/>
                <a:gd name="T23" fmla="*/ 1330 h 5125"/>
                <a:gd name="T24" fmla="*/ 3835 w 4107"/>
                <a:gd name="T25" fmla="*/ 1636 h 5125"/>
                <a:gd name="T26" fmla="*/ 3797 w 4107"/>
                <a:gd name="T27" fmla="*/ 1678 h 5125"/>
                <a:gd name="T28" fmla="*/ 3797 w 4107"/>
                <a:gd name="T29" fmla="*/ 1719 h 5125"/>
                <a:gd name="T30" fmla="*/ 3797 w 4107"/>
                <a:gd name="T31" fmla="*/ 4775 h 5125"/>
                <a:gd name="T32" fmla="*/ 3789 w 4107"/>
                <a:gd name="T33" fmla="*/ 4889 h 5125"/>
                <a:gd name="T34" fmla="*/ 3481 w 4107"/>
                <a:gd name="T35" fmla="*/ 5125 h 5125"/>
                <a:gd name="T36" fmla="*/ 627 w 4107"/>
                <a:gd name="T37" fmla="*/ 5125 h 5125"/>
                <a:gd name="T38" fmla="*/ 612 w 4107"/>
                <a:gd name="T39" fmla="*/ 5125 h 5125"/>
                <a:gd name="T40" fmla="*/ 313 w 4107"/>
                <a:gd name="T41" fmla="*/ 4836 h 5125"/>
                <a:gd name="T42" fmla="*/ 312 w 4107"/>
                <a:gd name="T43" fmla="*/ 4763 h 5125"/>
                <a:gd name="T44" fmla="*/ 312 w 4107"/>
                <a:gd name="T45" fmla="*/ 1708 h 5125"/>
                <a:gd name="T46" fmla="*/ 252 w 4107"/>
                <a:gd name="T47" fmla="*/ 1632 h 5125"/>
                <a:gd name="T48" fmla="*/ 4 w 4107"/>
                <a:gd name="T49" fmla="*/ 1345 h 5125"/>
                <a:gd name="T50" fmla="*/ 4 w 4107"/>
                <a:gd name="T51" fmla="*/ 907 h 5125"/>
                <a:gd name="T52" fmla="*/ 306 w 4107"/>
                <a:gd name="T53" fmla="*/ 615 h 5125"/>
                <a:gd name="T54" fmla="*/ 967 w 4107"/>
                <a:gd name="T55" fmla="*/ 615 h 5125"/>
                <a:gd name="T56" fmla="*/ 1029 w 4107"/>
                <a:gd name="T57" fmla="*/ 615 h 5125"/>
                <a:gd name="T58" fmla="*/ 518 w 4107"/>
                <a:gd name="T59" fmla="*/ 1643 h 5125"/>
                <a:gd name="T60" fmla="*/ 515 w 4107"/>
                <a:gd name="T61" fmla="*/ 1697 h 5125"/>
                <a:gd name="T62" fmla="*/ 515 w 4107"/>
                <a:gd name="T63" fmla="*/ 4784 h 5125"/>
                <a:gd name="T64" fmla="*/ 653 w 4107"/>
                <a:gd name="T65" fmla="*/ 4921 h 5125"/>
                <a:gd name="T66" fmla="*/ 3454 w 4107"/>
                <a:gd name="T67" fmla="*/ 4921 h 5125"/>
                <a:gd name="T68" fmla="*/ 3594 w 4107"/>
                <a:gd name="T69" fmla="*/ 4780 h 5125"/>
                <a:gd name="T70" fmla="*/ 3594 w 4107"/>
                <a:gd name="T71" fmla="*/ 1699 h 5125"/>
                <a:gd name="T72" fmla="*/ 3591 w 4107"/>
                <a:gd name="T73" fmla="*/ 1643 h 5125"/>
                <a:gd name="T74" fmla="*/ 518 w 4107"/>
                <a:gd name="T75" fmla="*/ 1643 h 5125"/>
                <a:gd name="T76" fmla="*/ 2054 w 4107"/>
                <a:gd name="T77" fmla="*/ 820 h 5125"/>
                <a:gd name="T78" fmla="*/ 367 w 4107"/>
                <a:gd name="T79" fmla="*/ 820 h 5125"/>
                <a:gd name="T80" fmla="*/ 310 w 4107"/>
                <a:gd name="T81" fmla="*/ 821 h 5125"/>
                <a:gd name="T82" fmla="*/ 210 w 4107"/>
                <a:gd name="T83" fmla="*/ 924 h 5125"/>
                <a:gd name="T84" fmla="*/ 210 w 4107"/>
                <a:gd name="T85" fmla="*/ 1330 h 5125"/>
                <a:gd name="T86" fmla="*/ 305 w 4107"/>
                <a:gd name="T87" fmla="*/ 1434 h 5125"/>
                <a:gd name="T88" fmla="*/ 352 w 4107"/>
                <a:gd name="T89" fmla="*/ 1435 h 5125"/>
                <a:gd name="T90" fmla="*/ 3757 w 4107"/>
                <a:gd name="T91" fmla="*/ 1435 h 5125"/>
                <a:gd name="T92" fmla="*/ 3793 w 4107"/>
                <a:gd name="T93" fmla="*/ 1435 h 5125"/>
                <a:gd name="T94" fmla="*/ 3899 w 4107"/>
                <a:gd name="T95" fmla="*/ 1325 h 5125"/>
                <a:gd name="T96" fmla="*/ 3899 w 4107"/>
                <a:gd name="T97" fmla="*/ 929 h 5125"/>
                <a:gd name="T98" fmla="*/ 3793 w 4107"/>
                <a:gd name="T99" fmla="*/ 821 h 5125"/>
                <a:gd name="T100" fmla="*/ 3741 w 4107"/>
                <a:gd name="T101" fmla="*/ 820 h 5125"/>
                <a:gd name="T102" fmla="*/ 2054 w 4107"/>
                <a:gd name="T103" fmla="*/ 820 h 5125"/>
                <a:gd name="T104" fmla="*/ 1236 w 4107"/>
                <a:gd name="T105" fmla="*/ 612 h 5125"/>
                <a:gd name="T106" fmla="*/ 2873 w 4107"/>
                <a:gd name="T107" fmla="*/ 612 h 5125"/>
                <a:gd name="T108" fmla="*/ 2873 w 4107"/>
                <a:gd name="T109" fmla="*/ 208 h 5125"/>
                <a:gd name="T110" fmla="*/ 1236 w 4107"/>
                <a:gd name="T111" fmla="*/ 208 h 5125"/>
                <a:gd name="T112" fmla="*/ 1236 w 4107"/>
                <a:gd name="T113" fmla="*/ 612 h 5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07" h="5125">
                  <a:moveTo>
                    <a:pt x="1029" y="615"/>
                  </a:moveTo>
                  <a:cubicBezTo>
                    <a:pt x="1029" y="591"/>
                    <a:pt x="1029" y="573"/>
                    <a:pt x="1029" y="554"/>
                  </a:cubicBezTo>
                  <a:cubicBezTo>
                    <a:pt x="1029" y="408"/>
                    <a:pt x="1028" y="262"/>
                    <a:pt x="1030" y="117"/>
                  </a:cubicBezTo>
                  <a:cubicBezTo>
                    <a:pt x="1030" y="36"/>
                    <a:pt x="1068" y="0"/>
                    <a:pt x="1149" y="0"/>
                  </a:cubicBezTo>
                  <a:cubicBezTo>
                    <a:pt x="1753" y="0"/>
                    <a:pt x="2357" y="0"/>
                    <a:pt x="2961" y="0"/>
                  </a:cubicBezTo>
                  <a:cubicBezTo>
                    <a:pt x="3042" y="0"/>
                    <a:pt x="3079" y="36"/>
                    <a:pt x="3079" y="118"/>
                  </a:cubicBezTo>
                  <a:cubicBezTo>
                    <a:pt x="3080" y="264"/>
                    <a:pt x="3080" y="409"/>
                    <a:pt x="3080" y="555"/>
                  </a:cubicBezTo>
                  <a:cubicBezTo>
                    <a:pt x="3080" y="574"/>
                    <a:pt x="3080" y="592"/>
                    <a:pt x="3080" y="615"/>
                  </a:cubicBezTo>
                  <a:cubicBezTo>
                    <a:pt x="3137" y="615"/>
                    <a:pt x="3187" y="615"/>
                    <a:pt x="3237" y="615"/>
                  </a:cubicBezTo>
                  <a:cubicBezTo>
                    <a:pt x="3423" y="615"/>
                    <a:pt x="3608" y="614"/>
                    <a:pt x="3794" y="615"/>
                  </a:cubicBezTo>
                  <a:cubicBezTo>
                    <a:pt x="3971" y="616"/>
                    <a:pt x="4103" y="748"/>
                    <a:pt x="4106" y="924"/>
                  </a:cubicBezTo>
                  <a:cubicBezTo>
                    <a:pt x="4107" y="1060"/>
                    <a:pt x="4107" y="1195"/>
                    <a:pt x="4106" y="1330"/>
                  </a:cubicBezTo>
                  <a:cubicBezTo>
                    <a:pt x="4104" y="1491"/>
                    <a:pt x="3994" y="1614"/>
                    <a:pt x="3835" y="1636"/>
                  </a:cubicBezTo>
                  <a:cubicBezTo>
                    <a:pt x="3807" y="1640"/>
                    <a:pt x="3794" y="1649"/>
                    <a:pt x="3797" y="1678"/>
                  </a:cubicBezTo>
                  <a:cubicBezTo>
                    <a:pt x="3798" y="1691"/>
                    <a:pt x="3797" y="1705"/>
                    <a:pt x="3797" y="1719"/>
                  </a:cubicBezTo>
                  <a:cubicBezTo>
                    <a:pt x="3797" y="2738"/>
                    <a:pt x="3797" y="3756"/>
                    <a:pt x="3797" y="4775"/>
                  </a:cubicBezTo>
                  <a:cubicBezTo>
                    <a:pt x="3797" y="4813"/>
                    <a:pt x="3797" y="4852"/>
                    <a:pt x="3789" y="4889"/>
                  </a:cubicBezTo>
                  <a:cubicBezTo>
                    <a:pt x="3756" y="5032"/>
                    <a:pt x="3634" y="5125"/>
                    <a:pt x="3481" y="5125"/>
                  </a:cubicBezTo>
                  <a:cubicBezTo>
                    <a:pt x="2529" y="5125"/>
                    <a:pt x="1578" y="5125"/>
                    <a:pt x="627" y="5125"/>
                  </a:cubicBezTo>
                  <a:cubicBezTo>
                    <a:pt x="622" y="5125"/>
                    <a:pt x="617" y="5125"/>
                    <a:pt x="612" y="5125"/>
                  </a:cubicBezTo>
                  <a:cubicBezTo>
                    <a:pt x="451" y="5121"/>
                    <a:pt x="322" y="4997"/>
                    <a:pt x="313" y="4836"/>
                  </a:cubicBezTo>
                  <a:cubicBezTo>
                    <a:pt x="312" y="4812"/>
                    <a:pt x="312" y="4788"/>
                    <a:pt x="312" y="4763"/>
                  </a:cubicBezTo>
                  <a:cubicBezTo>
                    <a:pt x="312" y="3745"/>
                    <a:pt x="311" y="2726"/>
                    <a:pt x="312" y="1708"/>
                  </a:cubicBezTo>
                  <a:cubicBezTo>
                    <a:pt x="312" y="1662"/>
                    <a:pt x="308" y="1640"/>
                    <a:pt x="252" y="1632"/>
                  </a:cubicBezTo>
                  <a:cubicBezTo>
                    <a:pt x="114" y="1613"/>
                    <a:pt x="7" y="1486"/>
                    <a:pt x="4" y="1345"/>
                  </a:cubicBezTo>
                  <a:cubicBezTo>
                    <a:pt x="1" y="1199"/>
                    <a:pt x="0" y="1053"/>
                    <a:pt x="4" y="907"/>
                  </a:cubicBezTo>
                  <a:cubicBezTo>
                    <a:pt x="9" y="745"/>
                    <a:pt x="143" y="617"/>
                    <a:pt x="306" y="615"/>
                  </a:cubicBezTo>
                  <a:cubicBezTo>
                    <a:pt x="526" y="614"/>
                    <a:pt x="746" y="615"/>
                    <a:pt x="967" y="615"/>
                  </a:cubicBezTo>
                  <a:cubicBezTo>
                    <a:pt x="986" y="615"/>
                    <a:pt x="1004" y="615"/>
                    <a:pt x="1029" y="615"/>
                  </a:cubicBezTo>
                  <a:close/>
                  <a:moveTo>
                    <a:pt x="518" y="1643"/>
                  </a:moveTo>
                  <a:cubicBezTo>
                    <a:pt x="517" y="1663"/>
                    <a:pt x="515" y="1680"/>
                    <a:pt x="515" y="1697"/>
                  </a:cubicBezTo>
                  <a:cubicBezTo>
                    <a:pt x="515" y="2726"/>
                    <a:pt x="515" y="3755"/>
                    <a:pt x="515" y="4784"/>
                  </a:cubicBezTo>
                  <a:cubicBezTo>
                    <a:pt x="515" y="4887"/>
                    <a:pt x="549" y="4921"/>
                    <a:pt x="653" y="4921"/>
                  </a:cubicBezTo>
                  <a:cubicBezTo>
                    <a:pt x="1587" y="4921"/>
                    <a:pt x="2520" y="4921"/>
                    <a:pt x="3454" y="4921"/>
                  </a:cubicBezTo>
                  <a:cubicBezTo>
                    <a:pt x="3561" y="4921"/>
                    <a:pt x="3594" y="4887"/>
                    <a:pt x="3594" y="4780"/>
                  </a:cubicBezTo>
                  <a:cubicBezTo>
                    <a:pt x="3594" y="3753"/>
                    <a:pt x="3594" y="2726"/>
                    <a:pt x="3594" y="1699"/>
                  </a:cubicBezTo>
                  <a:cubicBezTo>
                    <a:pt x="3594" y="1680"/>
                    <a:pt x="3592" y="1662"/>
                    <a:pt x="3591" y="1643"/>
                  </a:cubicBezTo>
                  <a:cubicBezTo>
                    <a:pt x="2564" y="1643"/>
                    <a:pt x="1543" y="1643"/>
                    <a:pt x="518" y="1643"/>
                  </a:cubicBezTo>
                  <a:close/>
                  <a:moveTo>
                    <a:pt x="2054" y="820"/>
                  </a:moveTo>
                  <a:cubicBezTo>
                    <a:pt x="1492" y="820"/>
                    <a:pt x="930" y="820"/>
                    <a:pt x="367" y="820"/>
                  </a:cubicBezTo>
                  <a:cubicBezTo>
                    <a:pt x="348" y="820"/>
                    <a:pt x="329" y="820"/>
                    <a:pt x="310" y="821"/>
                  </a:cubicBezTo>
                  <a:cubicBezTo>
                    <a:pt x="247" y="825"/>
                    <a:pt x="210" y="861"/>
                    <a:pt x="210" y="924"/>
                  </a:cubicBezTo>
                  <a:cubicBezTo>
                    <a:pt x="208" y="1059"/>
                    <a:pt x="209" y="1195"/>
                    <a:pt x="210" y="1330"/>
                  </a:cubicBezTo>
                  <a:cubicBezTo>
                    <a:pt x="210" y="1390"/>
                    <a:pt x="247" y="1427"/>
                    <a:pt x="305" y="1434"/>
                  </a:cubicBezTo>
                  <a:cubicBezTo>
                    <a:pt x="321" y="1436"/>
                    <a:pt x="336" y="1435"/>
                    <a:pt x="352" y="1435"/>
                  </a:cubicBezTo>
                  <a:cubicBezTo>
                    <a:pt x="1487" y="1435"/>
                    <a:pt x="2622" y="1435"/>
                    <a:pt x="3757" y="1435"/>
                  </a:cubicBezTo>
                  <a:cubicBezTo>
                    <a:pt x="3769" y="1435"/>
                    <a:pt x="3781" y="1436"/>
                    <a:pt x="3793" y="1435"/>
                  </a:cubicBezTo>
                  <a:cubicBezTo>
                    <a:pt x="3861" y="1431"/>
                    <a:pt x="3899" y="1392"/>
                    <a:pt x="3899" y="1325"/>
                  </a:cubicBezTo>
                  <a:cubicBezTo>
                    <a:pt x="3900" y="1193"/>
                    <a:pt x="3900" y="1061"/>
                    <a:pt x="3899" y="929"/>
                  </a:cubicBezTo>
                  <a:cubicBezTo>
                    <a:pt x="3899" y="860"/>
                    <a:pt x="3862" y="824"/>
                    <a:pt x="3793" y="821"/>
                  </a:cubicBezTo>
                  <a:cubicBezTo>
                    <a:pt x="3776" y="820"/>
                    <a:pt x="3759" y="820"/>
                    <a:pt x="3741" y="820"/>
                  </a:cubicBezTo>
                  <a:cubicBezTo>
                    <a:pt x="3179" y="820"/>
                    <a:pt x="2617" y="820"/>
                    <a:pt x="2054" y="820"/>
                  </a:cubicBezTo>
                  <a:close/>
                  <a:moveTo>
                    <a:pt x="1236" y="612"/>
                  </a:moveTo>
                  <a:cubicBezTo>
                    <a:pt x="1783" y="612"/>
                    <a:pt x="2326" y="612"/>
                    <a:pt x="2873" y="612"/>
                  </a:cubicBezTo>
                  <a:cubicBezTo>
                    <a:pt x="2873" y="477"/>
                    <a:pt x="2873" y="344"/>
                    <a:pt x="2873" y="208"/>
                  </a:cubicBezTo>
                  <a:cubicBezTo>
                    <a:pt x="2326" y="208"/>
                    <a:pt x="1783" y="208"/>
                    <a:pt x="1236" y="208"/>
                  </a:cubicBezTo>
                  <a:cubicBezTo>
                    <a:pt x="1236" y="344"/>
                    <a:pt x="1236" y="477"/>
                    <a:pt x="1236" y="6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5" name="Freeform 241"/>
            <p:cNvSpPr>
              <a:spLocks noEditPoints="1"/>
            </p:cNvSpPr>
            <p:nvPr/>
          </p:nvSpPr>
          <p:spPr bwMode="auto">
            <a:xfrm>
              <a:off x="801" y="3409"/>
              <a:ext cx="54" cy="271"/>
            </a:xfrm>
            <a:custGeom>
              <a:avLst/>
              <a:gdLst>
                <a:gd name="T0" fmla="*/ 615 w 617"/>
                <a:gd name="T1" fmla="*/ 1525 h 3064"/>
                <a:gd name="T2" fmla="*/ 615 w 617"/>
                <a:gd name="T3" fmla="*/ 2707 h 3064"/>
                <a:gd name="T4" fmla="*/ 208 w 617"/>
                <a:gd name="T5" fmla="*/ 2995 h 3064"/>
                <a:gd name="T6" fmla="*/ 1 w 617"/>
                <a:gd name="T7" fmla="*/ 2721 h 3064"/>
                <a:gd name="T8" fmla="*/ 0 w 617"/>
                <a:gd name="T9" fmla="*/ 2695 h 3064"/>
                <a:gd name="T10" fmla="*/ 1 w 617"/>
                <a:gd name="T11" fmla="*/ 358 h 3064"/>
                <a:gd name="T12" fmla="*/ 232 w 617"/>
                <a:gd name="T13" fmla="*/ 49 h 3064"/>
                <a:gd name="T14" fmla="*/ 615 w 617"/>
                <a:gd name="T15" fmla="*/ 343 h 3064"/>
                <a:gd name="T16" fmla="*/ 615 w 617"/>
                <a:gd name="T17" fmla="*/ 801 h 3064"/>
                <a:gd name="T18" fmla="*/ 615 w 617"/>
                <a:gd name="T19" fmla="*/ 1525 h 3064"/>
                <a:gd name="T20" fmla="*/ 411 w 617"/>
                <a:gd name="T21" fmla="*/ 1527 h 3064"/>
                <a:gd name="T22" fmla="*/ 411 w 617"/>
                <a:gd name="T23" fmla="*/ 392 h 3064"/>
                <a:gd name="T24" fmla="*/ 407 w 617"/>
                <a:gd name="T25" fmla="*/ 325 h 3064"/>
                <a:gd name="T26" fmla="*/ 306 w 617"/>
                <a:gd name="T27" fmla="*/ 245 h 3064"/>
                <a:gd name="T28" fmla="*/ 209 w 617"/>
                <a:gd name="T29" fmla="*/ 329 h 3064"/>
                <a:gd name="T30" fmla="*/ 207 w 617"/>
                <a:gd name="T31" fmla="*/ 387 h 3064"/>
                <a:gd name="T32" fmla="*/ 207 w 617"/>
                <a:gd name="T33" fmla="*/ 2662 h 3064"/>
                <a:gd name="T34" fmla="*/ 308 w 617"/>
                <a:gd name="T35" fmla="*/ 2807 h 3064"/>
                <a:gd name="T36" fmla="*/ 411 w 617"/>
                <a:gd name="T37" fmla="*/ 2662 h 3064"/>
                <a:gd name="T38" fmla="*/ 411 w 617"/>
                <a:gd name="T39" fmla="*/ 1527 h 3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3064">
                  <a:moveTo>
                    <a:pt x="615" y="1525"/>
                  </a:moveTo>
                  <a:cubicBezTo>
                    <a:pt x="615" y="1919"/>
                    <a:pt x="617" y="2313"/>
                    <a:pt x="615" y="2707"/>
                  </a:cubicBezTo>
                  <a:cubicBezTo>
                    <a:pt x="614" y="2920"/>
                    <a:pt x="408" y="3064"/>
                    <a:pt x="208" y="2995"/>
                  </a:cubicBezTo>
                  <a:cubicBezTo>
                    <a:pt x="91" y="2955"/>
                    <a:pt x="9" y="2846"/>
                    <a:pt x="1" y="2721"/>
                  </a:cubicBezTo>
                  <a:cubicBezTo>
                    <a:pt x="1" y="2713"/>
                    <a:pt x="0" y="2704"/>
                    <a:pt x="0" y="2695"/>
                  </a:cubicBezTo>
                  <a:cubicBezTo>
                    <a:pt x="0" y="1916"/>
                    <a:pt x="0" y="1137"/>
                    <a:pt x="1" y="358"/>
                  </a:cubicBezTo>
                  <a:cubicBezTo>
                    <a:pt x="1" y="206"/>
                    <a:pt x="94" y="83"/>
                    <a:pt x="232" y="49"/>
                  </a:cubicBezTo>
                  <a:cubicBezTo>
                    <a:pt x="426" y="0"/>
                    <a:pt x="612" y="141"/>
                    <a:pt x="615" y="343"/>
                  </a:cubicBezTo>
                  <a:cubicBezTo>
                    <a:pt x="617" y="495"/>
                    <a:pt x="615" y="648"/>
                    <a:pt x="615" y="801"/>
                  </a:cubicBezTo>
                  <a:cubicBezTo>
                    <a:pt x="616" y="1042"/>
                    <a:pt x="616" y="1283"/>
                    <a:pt x="615" y="1525"/>
                  </a:cubicBezTo>
                  <a:close/>
                  <a:moveTo>
                    <a:pt x="411" y="1527"/>
                  </a:moveTo>
                  <a:cubicBezTo>
                    <a:pt x="411" y="1149"/>
                    <a:pt x="411" y="771"/>
                    <a:pt x="411" y="392"/>
                  </a:cubicBezTo>
                  <a:cubicBezTo>
                    <a:pt x="411" y="370"/>
                    <a:pt x="411" y="347"/>
                    <a:pt x="407" y="325"/>
                  </a:cubicBezTo>
                  <a:cubicBezTo>
                    <a:pt x="398" y="276"/>
                    <a:pt x="356" y="244"/>
                    <a:pt x="306" y="245"/>
                  </a:cubicBezTo>
                  <a:cubicBezTo>
                    <a:pt x="257" y="246"/>
                    <a:pt x="216" y="281"/>
                    <a:pt x="209" y="329"/>
                  </a:cubicBezTo>
                  <a:cubicBezTo>
                    <a:pt x="206" y="348"/>
                    <a:pt x="207" y="368"/>
                    <a:pt x="207" y="387"/>
                  </a:cubicBezTo>
                  <a:cubicBezTo>
                    <a:pt x="207" y="1145"/>
                    <a:pt x="207" y="1903"/>
                    <a:pt x="207" y="2662"/>
                  </a:cubicBezTo>
                  <a:cubicBezTo>
                    <a:pt x="207" y="2759"/>
                    <a:pt x="241" y="2807"/>
                    <a:pt x="308" y="2807"/>
                  </a:cubicBezTo>
                  <a:cubicBezTo>
                    <a:pt x="376" y="2808"/>
                    <a:pt x="411" y="2759"/>
                    <a:pt x="411" y="2662"/>
                  </a:cubicBezTo>
                  <a:cubicBezTo>
                    <a:pt x="411" y="2284"/>
                    <a:pt x="411" y="1906"/>
                    <a:pt x="411" y="15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6" name="Freeform 242"/>
            <p:cNvSpPr>
              <a:spLocks noEditPoints="1"/>
            </p:cNvSpPr>
            <p:nvPr/>
          </p:nvSpPr>
          <p:spPr bwMode="auto">
            <a:xfrm>
              <a:off x="637" y="3409"/>
              <a:ext cx="55" cy="268"/>
            </a:xfrm>
            <a:custGeom>
              <a:avLst/>
              <a:gdLst>
                <a:gd name="T0" fmla="*/ 1 w 618"/>
                <a:gd name="T1" fmla="*/ 1525 h 3033"/>
                <a:gd name="T2" fmla="*/ 2 w 618"/>
                <a:gd name="T3" fmla="*/ 348 h 3033"/>
                <a:gd name="T4" fmla="*/ 234 w 618"/>
                <a:gd name="T5" fmla="*/ 46 h 3033"/>
                <a:gd name="T6" fmla="*/ 616 w 618"/>
                <a:gd name="T7" fmla="*/ 338 h 3033"/>
                <a:gd name="T8" fmla="*/ 616 w 618"/>
                <a:gd name="T9" fmla="*/ 640 h 3033"/>
                <a:gd name="T10" fmla="*/ 616 w 618"/>
                <a:gd name="T11" fmla="*/ 2686 h 3033"/>
                <a:gd name="T12" fmla="*/ 355 w 618"/>
                <a:gd name="T13" fmla="*/ 3006 h 3033"/>
                <a:gd name="T14" fmla="*/ 2 w 618"/>
                <a:gd name="T15" fmla="*/ 2706 h 3033"/>
                <a:gd name="T16" fmla="*/ 1 w 618"/>
                <a:gd name="T17" fmla="*/ 1790 h 3033"/>
                <a:gd name="T18" fmla="*/ 1 w 618"/>
                <a:gd name="T19" fmla="*/ 1525 h 3033"/>
                <a:gd name="T20" fmla="*/ 410 w 618"/>
                <a:gd name="T21" fmla="*/ 1525 h 3033"/>
                <a:gd name="T22" fmla="*/ 410 w 618"/>
                <a:gd name="T23" fmla="*/ 520 h 3033"/>
                <a:gd name="T24" fmla="*/ 409 w 618"/>
                <a:gd name="T25" fmla="*/ 338 h 3033"/>
                <a:gd name="T26" fmla="*/ 311 w 618"/>
                <a:gd name="T27" fmla="*/ 243 h 3033"/>
                <a:gd name="T28" fmla="*/ 208 w 618"/>
                <a:gd name="T29" fmla="*/ 333 h 3033"/>
                <a:gd name="T30" fmla="*/ 206 w 618"/>
                <a:gd name="T31" fmla="*/ 385 h 3033"/>
                <a:gd name="T32" fmla="*/ 206 w 618"/>
                <a:gd name="T33" fmla="*/ 2660 h 3033"/>
                <a:gd name="T34" fmla="*/ 210 w 618"/>
                <a:gd name="T35" fmla="*/ 2723 h 3033"/>
                <a:gd name="T36" fmla="*/ 309 w 618"/>
                <a:gd name="T37" fmla="*/ 2805 h 3033"/>
                <a:gd name="T38" fmla="*/ 409 w 618"/>
                <a:gd name="T39" fmla="*/ 2717 h 3033"/>
                <a:gd name="T40" fmla="*/ 410 w 618"/>
                <a:gd name="T41" fmla="*/ 2660 h 3033"/>
                <a:gd name="T42" fmla="*/ 410 w 618"/>
                <a:gd name="T43" fmla="*/ 1525 h 3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8" h="3033">
                  <a:moveTo>
                    <a:pt x="1" y="1525"/>
                  </a:moveTo>
                  <a:cubicBezTo>
                    <a:pt x="1" y="1132"/>
                    <a:pt x="1" y="740"/>
                    <a:pt x="2" y="348"/>
                  </a:cubicBezTo>
                  <a:cubicBezTo>
                    <a:pt x="2" y="200"/>
                    <a:pt x="97" y="79"/>
                    <a:pt x="234" y="46"/>
                  </a:cubicBezTo>
                  <a:cubicBezTo>
                    <a:pt x="427" y="0"/>
                    <a:pt x="610" y="139"/>
                    <a:pt x="616" y="338"/>
                  </a:cubicBezTo>
                  <a:cubicBezTo>
                    <a:pt x="618" y="439"/>
                    <a:pt x="616" y="539"/>
                    <a:pt x="616" y="640"/>
                  </a:cubicBezTo>
                  <a:cubicBezTo>
                    <a:pt x="616" y="1322"/>
                    <a:pt x="617" y="2004"/>
                    <a:pt x="616" y="2686"/>
                  </a:cubicBezTo>
                  <a:cubicBezTo>
                    <a:pt x="616" y="2855"/>
                    <a:pt x="510" y="2983"/>
                    <a:pt x="355" y="3006"/>
                  </a:cubicBezTo>
                  <a:cubicBezTo>
                    <a:pt x="168" y="3033"/>
                    <a:pt x="3" y="2895"/>
                    <a:pt x="2" y="2706"/>
                  </a:cubicBezTo>
                  <a:cubicBezTo>
                    <a:pt x="0" y="2401"/>
                    <a:pt x="1" y="2096"/>
                    <a:pt x="1" y="1790"/>
                  </a:cubicBezTo>
                  <a:cubicBezTo>
                    <a:pt x="1" y="1702"/>
                    <a:pt x="1" y="1613"/>
                    <a:pt x="1" y="1525"/>
                  </a:cubicBezTo>
                  <a:close/>
                  <a:moveTo>
                    <a:pt x="410" y="1525"/>
                  </a:moveTo>
                  <a:cubicBezTo>
                    <a:pt x="410" y="1190"/>
                    <a:pt x="410" y="855"/>
                    <a:pt x="410" y="520"/>
                  </a:cubicBezTo>
                  <a:cubicBezTo>
                    <a:pt x="410" y="459"/>
                    <a:pt x="412" y="398"/>
                    <a:pt x="409" y="338"/>
                  </a:cubicBezTo>
                  <a:cubicBezTo>
                    <a:pt x="406" y="283"/>
                    <a:pt x="364" y="244"/>
                    <a:pt x="311" y="243"/>
                  </a:cubicBezTo>
                  <a:cubicBezTo>
                    <a:pt x="257" y="242"/>
                    <a:pt x="215" y="278"/>
                    <a:pt x="208" y="333"/>
                  </a:cubicBezTo>
                  <a:cubicBezTo>
                    <a:pt x="206" y="350"/>
                    <a:pt x="206" y="368"/>
                    <a:pt x="206" y="385"/>
                  </a:cubicBezTo>
                  <a:cubicBezTo>
                    <a:pt x="206" y="1144"/>
                    <a:pt x="206" y="1902"/>
                    <a:pt x="206" y="2660"/>
                  </a:cubicBezTo>
                  <a:cubicBezTo>
                    <a:pt x="206" y="2681"/>
                    <a:pt x="206" y="2702"/>
                    <a:pt x="210" y="2723"/>
                  </a:cubicBezTo>
                  <a:cubicBezTo>
                    <a:pt x="218" y="2771"/>
                    <a:pt x="261" y="2806"/>
                    <a:pt x="309" y="2805"/>
                  </a:cubicBezTo>
                  <a:cubicBezTo>
                    <a:pt x="359" y="2805"/>
                    <a:pt x="402" y="2767"/>
                    <a:pt x="409" y="2717"/>
                  </a:cubicBezTo>
                  <a:cubicBezTo>
                    <a:pt x="411" y="2698"/>
                    <a:pt x="410" y="2679"/>
                    <a:pt x="410" y="2660"/>
                  </a:cubicBezTo>
                  <a:cubicBezTo>
                    <a:pt x="410" y="2281"/>
                    <a:pt x="410" y="1903"/>
                    <a:pt x="410" y="1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7" name="Freeform 243"/>
            <p:cNvSpPr>
              <a:spLocks noEditPoints="1"/>
            </p:cNvSpPr>
            <p:nvPr/>
          </p:nvSpPr>
          <p:spPr bwMode="auto">
            <a:xfrm>
              <a:off x="719" y="3410"/>
              <a:ext cx="54" cy="269"/>
            </a:xfrm>
            <a:custGeom>
              <a:avLst/>
              <a:gdLst>
                <a:gd name="T0" fmla="*/ 0 w 617"/>
                <a:gd name="T1" fmla="*/ 1513 h 3045"/>
                <a:gd name="T2" fmla="*/ 1 w 617"/>
                <a:gd name="T3" fmla="*/ 358 h 3045"/>
                <a:gd name="T4" fmla="*/ 260 w 617"/>
                <a:gd name="T5" fmla="*/ 30 h 3045"/>
                <a:gd name="T6" fmla="*/ 611 w 617"/>
                <a:gd name="T7" fmla="*/ 281 h 3045"/>
                <a:gd name="T8" fmla="*/ 616 w 617"/>
                <a:gd name="T9" fmla="*/ 353 h 3045"/>
                <a:gd name="T10" fmla="*/ 616 w 617"/>
                <a:gd name="T11" fmla="*/ 2670 h 3045"/>
                <a:gd name="T12" fmla="*/ 405 w 617"/>
                <a:gd name="T13" fmla="*/ 2983 h 3045"/>
                <a:gd name="T14" fmla="*/ 4 w 617"/>
                <a:gd name="T15" fmla="*/ 2726 h 3045"/>
                <a:gd name="T16" fmla="*/ 1 w 617"/>
                <a:gd name="T17" fmla="*/ 2643 h 3045"/>
                <a:gd name="T18" fmla="*/ 0 w 617"/>
                <a:gd name="T19" fmla="*/ 1513 h 3045"/>
                <a:gd name="T20" fmla="*/ 205 w 617"/>
                <a:gd name="T21" fmla="*/ 1514 h 3045"/>
                <a:gd name="T22" fmla="*/ 205 w 617"/>
                <a:gd name="T23" fmla="*/ 2649 h 3045"/>
                <a:gd name="T24" fmla="*/ 309 w 617"/>
                <a:gd name="T25" fmla="*/ 2794 h 3045"/>
                <a:gd name="T26" fmla="*/ 412 w 617"/>
                <a:gd name="T27" fmla="*/ 2649 h 3045"/>
                <a:gd name="T28" fmla="*/ 412 w 617"/>
                <a:gd name="T29" fmla="*/ 373 h 3045"/>
                <a:gd name="T30" fmla="*/ 410 w 617"/>
                <a:gd name="T31" fmla="*/ 321 h 3045"/>
                <a:gd name="T32" fmla="*/ 300 w 617"/>
                <a:gd name="T33" fmla="*/ 233 h 3045"/>
                <a:gd name="T34" fmla="*/ 205 w 617"/>
                <a:gd name="T35" fmla="*/ 358 h 3045"/>
                <a:gd name="T36" fmla="*/ 205 w 617"/>
                <a:gd name="T37" fmla="*/ 1514 h 3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7" h="3045">
                  <a:moveTo>
                    <a:pt x="0" y="1513"/>
                  </a:moveTo>
                  <a:cubicBezTo>
                    <a:pt x="0" y="1128"/>
                    <a:pt x="0" y="743"/>
                    <a:pt x="1" y="358"/>
                  </a:cubicBezTo>
                  <a:cubicBezTo>
                    <a:pt x="1" y="182"/>
                    <a:pt x="99" y="60"/>
                    <a:pt x="260" y="30"/>
                  </a:cubicBezTo>
                  <a:cubicBezTo>
                    <a:pt x="421" y="0"/>
                    <a:pt x="587" y="119"/>
                    <a:pt x="611" y="281"/>
                  </a:cubicBezTo>
                  <a:cubicBezTo>
                    <a:pt x="614" y="305"/>
                    <a:pt x="616" y="329"/>
                    <a:pt x="616" y="353"/>
                  </a:cubicBezTo>
                  <a:cubicBezTo>
                    <a:pt x="616" y="1126"/>
                    <a:pt x="617" y="1898"/>
                    <a:pt x="616" y="2670"/>
                  </a:cubicBezTo>
                  <a:cubicBezTo>
                    <a:pt x="616" y="2825"/>
                    <a:pt x="538" y="2939"/>
                    <a:pt x="405" y="2983"/>
                  </a:cubicBezTo>
                  <a:cubicBezTo>
                    <a:pt x="220" y="3045"/>
                    <a:pt x="25" y="2920"/>
                    <a:pt x="4" y="2726"/>
                  </a:cubicBezTo>
                  <a:cubicBezTo>
                    <a:pt x="1" y="2699"/>
                    <a:pt x="1" y="2671"/>
                    <a:pt x="1" y="2643"/>
                  </a:cubicBezTo>
                  <a:cubicBezTo>
                    <a:pt x="0" y="2267"/>
                    <a:pt x="0" y="1890"/>
                    <a:pt x="0" y="1513"/>
                  </a:cubicBezTo>
                  <a:close/>
                  <a:moveTo>
                    <a:pt x="205" y="1514"/>
                  </a:moveTo>
                  <a:cubicBezTo>
                    <a:pt x="205" y="1893"/>
                    <a:pt x="205" y="2271"/>
                    <a:pt x="205" y="2649"/>
                  </a:cubicBezTo>
                  <a:cubicBezTo>
                    <a:pt x="205" y="2744"/>
                    <a:pt x="242" y="2795"/>
                    <a:pt x="309" y="2794"/>
                  </a:cubicBezTo>
                  <a:cubicBezTo>
                    <a:pt x="376" y="2794"/>
                    <a:pt x="412" y="2744"/>
                    <a:pt x="412" y="2649"/>
                  </a:cubicBezTo>
                  <a:cubicBezTo>
                    <a:pt x="412" y="1890"/>
                    <a:pt x="412" y="1132"/>
                    <a:pt x="412" y="373"/>
                  </a:cubicBezTo>
                  <a:cubicBezTo>
                    <a:pt x="412" y="356"/>
                    <a:pt x="413" y="338"/>
                    <a:pt x="410" y="321"/>
                  </a:cubicBezTo>
                  <a:cubicBezTo>
                    <a:pt x="401" y="265"/>
                    <a:pt x="356" y="229"/>
                    <a:pt x="300" y="233"/>
                  </a:cubicBezTo>
                  <a:cubicBezTo>
                    <a:pt x="240" y="237"/>
                    <a:pt x="205" y="281"/>
                    <a:pt x="205" y="358"/>
                  </a:cubicBezTo>
                  <a:cubicBezTo>
                    <a:pt x="205" y="744"/>
                    <a:pt x="205" y="1129"/>
                    <a:pt x="205" y="15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8" name="Group 246"/>
          <p:cNvGrpSpPr>
            <a:grpSpLocks noChangeAspect="1"/>
          </p:cNvGrpSpPr>
          <p:nvPr/>
        </p:nvGrpSpPr>
        <p:grpSpPr bwMode="auto">
          <a:xfrm>
            <a:off x="1885239" y="5661028"/>
            <a:ext cx="612774" cy="720725"/>
            <a:chOff x="1347" y="3223"/>
            <a:chExt cx="386" cy="454"/>
          </a:xfrm>
          <a:solidFill>
            <a:schemeClr val="accent2"/>
          </a:solidFill>
        </p:grpSpPr>
        <p:sp>
          <p:nvSpPr>
            <p:cNvPr id="1220" name="Freeform 247"/>
            <p:cNvSpPr>
              <a:spLocks/>
            </p:cNvSpPr>
            <p:nvPr/>
          </p:nvSpPr>
          <p:spPr bwMode="auto">
            <a:xfrm>
              <a:off x="1347" y="3223"/>
              <a:ext cx="386" cy="95"/>
            </a:xfrm>
            <a:custGeom>
              <a:avLst/>
              <a:gdLst>
                <a:gd name="T0" fmla="*/ 2192 w 4350"/>
                <a:gd name="T1" fmla="*/ 1 h 1067"/>
                <a:gd name="T2" fmla="*/ 3820 w 4350"/>
                <a:gd name="T3" fmla="*/ 1 h 1067"/>
                <a:gd name="T4" fmla="*/ 4336 w 4350"/>
                <a:gd name="T5" fmla="*/ 539 h 1067"/>
                <a:gd name="T6" fmla="*/ 3830 w 4350"/>
                <a:gd name="T7" fmla="*/ 1021 h 1067"/>
                <a:gd name="T8" fmla="*/ 3317 w 4350"/>
                <a:gd name="T9" fmla="*/ 546 h 1067"/>
                <a:gd name="T10" fmla="*/ 3317 w 4350"/>
                <a:gd name="T11" fmla="*/ 520 h 1067"/>
                <a:gd name="T12" fmla="*/ 3413 w 4350"/>
                <a:gd name="T13" fmla="*/ 410 h 1067"/>
                <a:gd name="T14" fmla="*/ 3520 w 4350"/>
                <a:gd name="T15" fmla="*/ 514 h 1067"/>
                <a:gd name="T16" fmla="*/ 3763 w 4350"/>
                <a:gd name="T17" fmla="*/ 810 h 1067"/>
                <a:gd name="T18" fmla="*/ 4130 w 4350"/>
                <a:gd name="T19" fmla="*/ 551 h 1067"/>
                <a:gd name="T20" fmla="*/ 3848 w 4350"/>
                <a:gd name="T21" fmla="*/ 206 h 1067"/>
                <a:gd name="T22" fmla="*/ 3832 w 4350"/>
                <a:gd name="T23" fmla="*/ 205 h 1067"/>
                <a:gd name="T24" fmla="*/ 557 w 4350"/>
                <a:gd name="T25" fmla="*/ 206 h 1067"/>
                <a:gd name="T26" fmla="*/ 255 w 4350"/>
                <a:gd name="T27" fmla="*/ 503 h 1067"/>
                <a:gd name="T28" fmla="*/ 546 w 4350"/>
                <a:gd name="T29" fmla="*/ 817 h 1067"/>
                <a:gd name="T30" fmla="*/ 866 w 4350"/>
                <a:gd name="T31" fmla="*/ 532 h 1067"/>
                <a:gd name="T32" fmla="*/ 867 w 4350"/>
                <a:gd name="T33" fmla="*/ 512 h 1067"/>
                <a:gd name="T34" fmla="*/ 972 w 4350"/>
                <a:gd name="T35" fmla="*/ 409 h 1067"/>
                <a:gd name="T36" fmla="*/ 1071 w 4350"/>
                <a:gd name="T37" fmla="*/ 518 h 1067"/>
                <a:gd name="T38" fmla="*/ 671 w 4350"/>
                <a:gd name="T39" fmla="*/ 1010 h 1067"/>
                <a:gd name="T40" fmla="*/ 64 w 4350"/>
                <a:gd name="T41" fmla="*/ 627 h 1067"/>
                <a:gd name="T42" fmla="*/ 439 w 4350"/>
                <a:gd name="T43" fmla="*/ 17 h 1067"/>
                <a:gd name="T44" fmla="*/ 591 w 4350"/>
                <a:gd name="T45" fmla="*/ 1 h 1067"/>
                <a:gd name="T46" fmla="*/ 2192 w 4350"/>
                <a:gd name="T47" fmla="*/ 1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50" h="1067">
                  <a:moveTo>
                    <a:pt x="2192" y="1"/>
                  </a:moveTo>
                  <a:cubicBezTo>
                    <a:pt x="2735" y="1"/>
                    <a:pt x="3277" y="0"/>
                    <a:pt x="3820" y="1"/>
                  </a:cubicBezTo>
                  <a:cubicBezTo>
                    <a:pt x="4121" y="2"/>
                    <a:pt x="4350" y="242"/>
                    <a:pt x="4336" y="539"/>
                  </a:cubicBezTo>
                  <a:cubicBezTo>
                    <a:pt x="4324" y="805"/>
                    <a:pt x="4098" y="1020"/>
                    <a:pt x="3830" y="1021"/>
                  </a:cubicBezTo>
                  <a:cubicBezTo>
                    <a:pt x="3562" y="1023"/>
                    <a:pt x="3333" y="811"/>
                    <a:pt x="3317" y="546"/>
                  </a:cubicBezTo>
                  <a:cubicBezTo>
                    <a:pt x="3317" y="537"/>
                    <a:pt x="3316" y="529"/>
                    <a:pt x="3317" y="520"/>
                  </a:cubicBezTo>
                  <a:cubicBezTo>
                    <a:pt x="3317" y="458"/>
                    <a:pt x="3356" y="413"/>
                    <a:pt x="3413" y="410"/>
                  </a:cubicBezTo>
                  <a:cubicBezTo>
                    <a:pt x="3471" y="406"/>
                    <a:pt x="3515" y="450"/>
                    <a:pt x="3520" y="514"/>
                  </a:cubicBezTo>
                  <a:cubicBezTo>
                    <a:pt x="3532" y="670"/>
                    <a:pt x="3621" y="778"/>
                    <a:pt x="3763" y="810"/>
                  </a:cubicBezTo>
                  <a:cubicBezTo>
                    <a:pt x="3936" y="848"/>
                    <a:pt x="4104" y="730"/>
                    <a:pt x="4130" y="551"/>
                  </a:cubicBezTo>
                  <a:cubicBezTo>
                    <a:pt x="4155" y="381"/>
                    <a:pt x="4022" y="217"/>
                    <a:pt x="3848" y="206"/>
                  </a:cubicBezTo>
                  <a:cubicBezTo>
                    <a:pt x="3843" y="205"/>
                    <a:pt x="3837" y="205"/>
                    <a:pt x="3832" y="205"/>
                  </a:cubicBezTo>
                  <a:cubicBezTo>
                    <a:pt x="2741" y="205"/>
                    <a:pt x="1649" y="205"/>
                    <a:pt x="557" y="206"/>
                  </a:cubicBezTo>
                  <a:cubicBezTo>
                    <a:pt x="391" y="206"/>
                    <a:pt x="258" y="340"/>
                    <a:pt x="255" y="503"/>
                  </a:cubicBezTo>
                  <a:cubicBezTo>
                    <a:pt x="252" y="670"/>
                    <a:pt x="382" y="810"/>
                    <a:pt x="546" y="817"/>
                  </a:cubicBezTo>
                  <a:cubicBezTo>
                    <a:pt x="713" y="824"/>
                    <a:pt x="854" y="698"/>
                    <a:pt x="866" y="532"/>
                  </a:cubicBezTo>
                  <a:cubicBezTo>
                    <a:pt x="867" y="525"/>
                    <a:pt x="867" y="518"/>
                    <a:pt x="867" y="512"/>
                  </a:cubicBezTo>
                  <a:cubicBezTo>
                    <a:pt x="872" y="450"/>
                    <a:pt x="916" y="408"/>
                    <a:pt x="972" y="409"/>
                  </a:cubicBezTo>
                  <a:cubicBezTo>
                    <a:pt x="1029" y="411"/>
                    <a:pt x="1070" y="456"/>
                    <a:pt x="1071" y="518"/>
                  </a:cubicBezTo>
                  <a:cubicBezTo>
                    <a:pt x="1075" y="743"/>
                    <a:pt x="896" y="963"/>
                    <a:pt x="671" y="1010"/>
                  </a:cubicBezTo>
                  <a:cubicBezTo>
                    <a:pt x="396" y="1067"/>
                    <a:pt x="129" y="899"/>
                    <a:pt x="64" y="627"/>
                  </a:cubicBezTo>
                  <a:cubicBezTo>
                    <a:pt x="0" y="357"/>
                    <a:pt x="166" y="85"/>
                    <a:pt x="439" y="17"/>
                  </a:cubicBezTo>
                  <a:cubicBezTo>
                    <a:pt x="488" y="5"/>
                    <a:pt x="540" y="2"/>
                    <a:pt x="591" y="1"/>
                  </a:cubicBezTo>
                  <a:cubicBezTo>
                    <a:pt x="1125" y="0"/>
                    <a:pt x="1659" y="1"/>
                    <a:pt x="219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248"/>
            <p:cNvSpPr>
              <a:spLocks/>
            </p:cNvSpPr>
            <p:nvPr/>
          </p:nvSpPr>
          <p:spPr bwMode="auto">
            <a:xfrm>
              <a:off x="1396" y="3341"/>
              <a:ext cx="73" cy="336"/>
            </a:xfrm>
            <a:custGeom>
              <a:avLst/>
              <a:gdLst>
                <a:gd name="T0" fmla="*/ 817 w 819"/>
                <a:gd name="T1" fmla="*/ 2173 h 3782"/>
                <a:gd name="T2" fmla="*/ 817 w 819"/>
                <a:gd name="T3" fmla="*/ 3638 h 3782"/>
                <a:gd name="T4" fmla="*/ 816 w 819"/>
                <a:gd name="T5" fmla="*/ 3694 h 3782"/>
                <a:gd name="T6" fmla="*/ 717 w 819"/>
                <a:gd name="T7" fmla="*/ 3781 h 3782"/>
                <a:gd name="T8" fmla="*/ 615 w 819"/>
                <a:gd name="T9" fmla="*/ 3693 h 3782"/>
                <a:gd name="T10" fmla="*/ 613 w 819"/>
                <a:gd name="T11" fmla="*/ 3631 h 3782"/>
                <a:gd name="T12" fmla="*/ 613 w 819"/>
                <a:gd name="T13" fmla="*/ 738 h 3782"/>
                <a:gd name="T14" fmla="*/ 229 w 819"/>
                <a:gd name="T15" fmla="*/ 225 h 3782"/>
                <a:gd name="T16" fmla="*/ 109 w 819"/>
                <a:gd name="T17" fmla="*/ 209 h 3782"/>
                <a:gd name="T18" fmla="*/ 1 w 819"/>
                <a:gd name="T19" fmla="*/ 103 h 3782"/>
                <a:gd name="T20" fmla="*/ 115 w 819"/>
                <a:gd name="T21" fmla="*/ 4 h 3782"/>
                <a:gd name="T22" fmla="*/ 817 w 819"/>
                <a:gd name="T23" fmla="*/ 709 h 3782"/>
                <a:gd name="T24" fmla="*/ 817 w 819"/>
                <a:gd name="T25" fmla="*/ 2173 h 3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9" h="3782">
                  <a:moveTo>
                    <a:pt x="817" y="2173"/>
                  </a:moveTo>
                  <a:cubicBezTo>
                    <a:pt x="817" y="2662"/>
                    <a:pt x="817" y="3150"/>
                    <a:pt x="817" y="3638"/>
                  </a:cubicBezTo>
                  <a:cubicBezTo>
                    <a:pt x="817" y="3657"/>
                    <a:pt x="818" y="3676"/>
                    <a:pt x="816" y="3694"/>
                  </a:cubicBezTo>
                  <a:cubicBezTo>
                    <a:pt x="808" y="3743"/>
                    <a:pt x="766" y="3780"/>
                    <a:pt x="717" y="3781"/>
                  </a:cubicBezTo>
                  <a:cubicBezTo>
                    <a:pt x="666" y="3782"/>
                    <a:pt x="622" y="3744"/>
                    <a:pt x="615" y="3693"/>
                  </a:cubicBezTo>
                  <a:cubicBezTo>
                    <a:pt x="612" y="3673"/>
                    <a:pt x="613" y="3652"/>
                    <a:pt x="613" y="3631"/>
                  </a:cubicBezTo>
                  <a:cubicBezTo>
                    <a:pt x="613" y="2667"/>
                    <a:pt x="613" y="1703"/>
                    <a:pt x="613" y="738"/>
                  </a:cubicBezTo>
                  <a:cubicBezTo>
                    <a:pt x="613" y="486"/>
                    <a:pt x="464" y="287"/>
                    <a:pt x="229" y="225"/>
                  </a:cubicBezTo>
                  <a:cubicBezTo>
                    <a:pt x="190" y="215"/>
                    <a:pt x="149" y="212"/>
                    <a:pt x="109" y="209"/>
                  </a:cubicBezTo>
                  <a:cubicBezTo>
                    <a:pt x="43" y="203"/>
                    <a:pt x="0" y="161"/>
                    <a:pt x="1" y="103"/>
                  </a:cubicBezTo>
                  <a:cubicBezTo>
                    <a:pt x="3" y="44"/>
                    <a:pt x="49" y="5"/>
                    <a:pt x="115" y="4"/>
                  </a:cubicBezTo>
                  <a:cubicBezTo>
                    <a:pt x="489" y="0"/>
                    <a:pt x="815" y="324"/>
                    <a:pt x="817" y="709"/>
                  </a:cubicBezTo>
                  <a:cubicBezTo>
                    <a:pt x="819" y="1197"/>
                    <a:pt x="817" y="1685"/>
                    <a:pt x="817" y="2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249"/>
            <p:cNvSpPr>
              <a:spLocks/>
            </p:cNvSpPr>
            <p:nvPr/>
          </p:nvSpPr>
          <p:spPr bwMode="auto">
            <a:xfrm>
              <a:off x="1614" y="3341"/>
              <a:ext cx="73" cy="336"/>
            </a:xfrm>
            <a:custGeom>
              <a:avLst/>
              <a:gdLst>
                <a:gd name="T0" fmla="*/ 0 w 817"/>
                <a:gd name="T1" fmla="*/ 2168 h 3778"/>
                <a:gd name="T2" fmla="*/ 0 w 817"/>
                <a:gd name="T3" fmla="*/ 734 h 3778"/>
                <a:gd name="T4" fmla="*/ 638 w 817"/>
                <a:gd name="T5" fmla="*/ 4 h 3778"/>
                <a:gd name="T6" fmla="*/ 709 w 817"/>
                <a:gd name="T7" fmla="*/ 0 h 3778"/>
                <a:gd name="T8" fmla="*/ 816 w 817"/>
                <a:gd name="T9" fmla="*/ 100 h 3778"/>
                <a:gd name="T10" fmla="*/ 712 w 817"/>
                <a:gd name="T11" fmla="*/ 204 h 3778"/>
                <a:gd name="T12" fmla="*/ 425 w 817"/>
                <a:gd name="T13" fmla="*/ 295 h 3778"/>
                <a:gd name="T14" fmla="*/ 204 w 817"/>
                <a:gd name="T15" fmla="*/ 731 h 3778"/>
                <a:gd name="T16" fmla="*/ 204 w 817"/>
                <a:gd name="T17" fmla="*/ 3445 h 3778"/>
                <a:gd name="T18" fmla="*/ 204 w 817"/>
                <a:gd name="T19" fmla="*/ 3660 h 3778"/>
                <a:gd name="T20" fmla="*/ 104 w 817"/>
                <a:gd name="T21" fmla="*/ 3777 h 3778"/>
                <a:gd name="T22" fmla="*/ 0 w 817"/>
                <a:gd name="T23" fmla="*/ 3658 h 3778"/>
                <a:gd name="T24" fmla="*/ 0 w 817"/>
                <a:gd name="T25" fmla="*/ 2168 h 3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7" h="3778">
                  <a:moveTo>
                    <a:pt x="0" y="2168"/>
                  </a:moveTo>
                  <a:cubicBezTo>
                    <a:pt x="0" y="1690"/>
                    <a:pt x="0" y="1212"/>
                    <a:pt x="0" y="734"/>
                  </a:cubicBezTo>
                  <a:cubicBezTo>
                    <a:pt x="0" y="349"/>
                    <a:pt x="257" y="55"/>
                    <a:pt x="638" y="4"/>
                  </a:cubicBezTo>
                  <a:cubicBezTo>
                    <a:pt x="662" y="1"/>
                    <a:pt x="686" y="0"/>
                    <a:pt x="709" y="0"/>
                  </a:cubicBezTo>
                  <a:cubicBezTo>
                    <a:pt x="771" y="2"/>
                    <a:pt x="815" y="44"/>
                    <a:pt x="816" y="100"/>
                  </a:cubicBezTo>
                  <a:cubicBezTo>
                    <a:pt x="817" y="157"/>
                    <a:pt x="774" y="201"/>
                    <a:pt x="712" y="204"/>
                  </a:cubicBezTo>
                  <a:cubicBezTo>
                    <a:pt x="608" y="207"/>
                    <a:pt x="511" y="234"/>
                    <a:pt x="425" y="295"/>
                  </a:cubicBezTo>
                  <a:cubicBezTo>
                    <a:pt x="276" y="402"/>
                    <a:pt x="204" y="548"/>
                    <a:pt x="204" y="731"/>
                  </a:cubicBezTo>
                  <a:cubicBezTo>
                    <a:pt x="204" y="1636"/>
                    <a:pt x="204" y="2541"/>
                    <a:pt x="204" y="3445"/>
                  </a:cubicBezTo>
                  <a:cubicBezTo>
                    <a:pt x="204" y="3517"/>
                    <a:pt x="205" y="3588"/>
                    <a:pt x="204" y="3660"/>
                  </a:cubicBezTo>
                  <a:cubicBezTo>
                    <a:pt x="203" y="3730"/>
                    <a:pt x="164" y="3776"/>
                    <a:pt x="104" y="3777"/>
                  </a:cubicBezTo>
                  <a:cubicBezTo>
                    <a:pt x="42" y="3778"/>
                    <a:pt x="0" y="3731"/>
                    <a:pt x="0" y="3658"/>
                  </a:cubicBezTo>
                  <a:cubicBezTo>
                    <a:pt x="0" y="3161"/>
                    <a:pt x="0" y="2664"/>
                    <a:pt x="0" y="2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250"/>
            <p:cNvSpPr>
              <a:spLocks/>
            </p:cNvSpPr>
            <p:nvPr/>
          </p:nvSpPr>
          <p:spPr bwMode="auto">
            <a:xfrm>
              <a:off x="1505" y="3368"/>
              <a:ext cx="18" cy="309"/>
            </a:xfrm>
            <a:custGeom>
              <a:avLst/>
              <a:gdLst>
                <a:gd name="T0" fmla="*/ 205 w 206"/>
                <a:gd name="T1" fmla="*/ 1735 h 3472"/>
                <a:gd name="T2" fmla="*/ 205 w 206"/>
                <a:gd name="T3" fmla="*/ 3321 h 3472"/>
                <a:gd name="T4" fmla="*/ 204 w 206"/>
                <a:gd name="T5" fmla="*/ 3372 h 3472"/>
                <a:gd name="T6" fmla="*/ 101 w 206"/>
                <a:gd name="T7" fmla="*/ 3471 h 3472"/>
                <a:gd name="T8" fmla="*/ 1 w 206"/>
                <a:gd name="T9" fmla="*/ 3374 h 3472"/>
                <a:gd name="T10" fmla="*/ 1 w 206"/>
                <a:gd name="T11" fmla="*/ 3333 h 3472"/>
                <a:gd name="T12" fmla="*/ 1 w 206"/>
                <a:gd name="T13" fmla="*/ 140 h 3472"/>
                <a:gd name="T14" fmla="*/ 1 w 206"/>
                <a:gd name="T15" fmla="*/ 94 h 3472"/>
                <a:gd name="T16" fmla="*/ 104 w 206"/>
                <a:gd name="T17" fmla="*/ 1 h 3472"/>
                <a:gd name="T18" fmla="*/ 204 w 206"/>
                <a:gd name="T19" fmla="*/ 92 h 3472"/>
                <a:gd name="T20" fmla="*/ 205 w 206"/>
                <a:gd name="T21" fmla="*/ 143 h 3472"/>
                <a:gd name="T22" fmla="*/ 205 w 206"/>
                <a:gd name="T23" fmla="*/ 1735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3472">
                  <a:moveTo>
                    <a:pt x="205" y="1735"/>
                  </a:moveTo>
                  <a:cubicBezTo>
                    <a:pt x="205" y="2264"/>
                    <a:pt x="205" y="2792"/>
                    <a:pt x="205" y="3321"/>
                  </a:cubicBezTo>
                  <a:cubicBezTo>
                    <a:pt x="205" y="3338"/>
                    <a:pt x="205" y="3355"/>
                    <a:pt x="204" y="3372"/>
                  </a:cubicBezTo>
                  <a:cubicBezTo>
                    <a:pt x="200" y="3430"/>
                    <a:pt x="156" y="3472"/>
                    <a:pt x="101" y="3471"/>
                  </a:cubicBezTo>
                  <a:cubicBezTo>
                    <a:pt x="48" y="3470"/>
                    <a:pt x="6" y="3429"/>
                    <a:pt x="1" y="3374"/>
                  </a:cubicBezTo>
                  <a:cubicBezTo>
                    <a:pt x="0" y="3361"/>
                    <a:pt x="1" y="3347"/>
                    <a:pt x="1" y="3333"/>
                  </a:cubicBezTo>
                  <a:cubicBezTo>
                    <a:pt x="1" y="2269"/>
                    <a:pt x="1" y="1204"/>
                    <a:pt x="1" y="140"/>
                  </a:cubicBezTo>
                  <a:cubicBezTo>
                    <a:pt x="1" y="125"/>
                    <a:pt x="0" y="109"/>
                    <a:pt x="1" y="94"/>
                  </a:cubicBezTo>
                  <a:cubicBezTo>
                    <a:pt x="7" y="39"/>
                    <a:pt x="51" y="0"/>
                    <a:pt x="104" y="1"/>
                  </a:cubicBezTo>
                  <a:cubicBezTo>
                    <a:pt x="155" y="1"/>
                    <a:pt x="197" y="40"/>
                    <a:pt x="204" y="92"/>
                  </a:cubicBezTo>
                  <a:cubicBezTo>
                    <a:pt x="206" y="109"/>
                    <a:pt x="205" y="126"/>
                    <a:pt x="205" y="143"/>
                  </a:cubicBezTo>
                  <a:cubicBezTo>
                    <a:pt x="205" y="674"/>
                    <a:pt x="205" y="1204"/>
                    <a:pt x="205" y="17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251"/>
            <p:cNvSpPr>
              <a:spLocks/>
            </p:cNvSpPr>
            <p:nvPr/>
          </p:nvSpPr>
          <p:spPr bwMode="auto">
            <a:xfrm>
              <a:off x="1560" y="3368"/>
              <a:ext cx="18" cy="309"/>
            </a:xfrm>
            <a:custGeom>
              <a:avLst/>
              <a:gdLst>
                <a:gd name="T0" fmla="*/ 1 w 206"/>
                <a:gd name="T1" fmla="*/ 1731 h 3472"/>
                <a:gd name="T2" fmla="*/ 1 w 206"/>
                <a:gd name="T3" fmla="*/ 145 h 3472"/>
                <a:gd name="T4" fmla="*/ 2 w 206"/>
                <a:gd name="T5" fmla="*/ 89 h 3472"/>
                <a:gd name="T6" fmla="*/ 105 w 206"/>
                <a:gd name="T7" fmla="*/ 1 h 3472"/>
                <a:gd name="T8" fmla="*/ 203 w 206"/>
                <a:gd name="T9" fmla="*/ 88 h 3472"/>
                <a:gd name="T10" fmla="*/ 205 w 206"/>
                <a:gd name="T11" fmla="*/ 144 h 3472"/>
                <a:gd name="T12" fmla="*/ 205 w 206"/>
                <a:gd name="T13" fmla="*/ 3327 h 3472"/>
                <a:gd name="T14" fmla="*/ 101 w 206"/>
                <a:gd name="T15" fmla="*/ 3471 h 3472"/>
                <a:gd name="T16" fmla="*/ 1 w 206"/>
                <a:gd name="T17" fmla="*/ 3328 h 3472"/>
                <a:gd name="T18" fmla="*/ 1 w 206"/>
                <a:gd name="T19" fmla="*/ 1731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3472">
                  <a:moveTo>
                    <a:pt x="1" y="1731"/>
                  </a:moveTo>
                  <a:cubicBezTo>
                    <a:pt x="1" y="1202"/>
                    <a:pt x="1" y="673"/>
                    <a:pt x="1" y="145"/>
                  </a:cubicBezTo>
                  <a:cubicBezTo>
                    <a:pt x="1" y="126"/>
                    <a:pt x="0" y="107"/>
                    <a:pt x="2" y="89"/>
                  </a:cubicBezTo>
                  <a:cubicBezTo>
                    <a:pt x="10" y="37"/>
                    <a:pt x="54" y="0"/>
                    <a:pt x="105" y="1"/>
                  </a:cubicBezTo>
                  <a:cubicBezTo>
                    <a:pt x="154" y="2"/>
                    <a:pt x="196" y="38"/>
                    <a:pt x="203" y="88"/>
                  </a:cubicBezTo>
                  <a:cubicBezTo>
                    <a:pt x="206" y="106"/>
                    <a:pt x="205" y="125"/>
                    <a:pt x="205" y="144"/>
                  </a:cubicBezTo>
                  <a:cubicBezTo>
                    <a:pt x="205" y="1205"/>
                    <a:pt x="205" y="2266"/>
                    <a:pt x="205" y="3327"/>
                  </a:cubicBezTo>
                  <a:cubicBezTo>
                    <a:pt x="205" y="3423"/>
                    <a:pt x="169" y="3472"/>
                    <a:pt x="101" y="3471"/>
                  </a:cubicBezTo>
                  <a:cubicBezTo>
                    <a:pt x="34" y="3470"/>
                    <a:pt x="1" y="3422"/>
                    <a:pt x="1" y="3328"/>
                  </a:cubicBezTo>
                  <a:cubicBezTo>
                    <a:pt x="1" y="2796"/>
                    <a:pt x="1" y="2263"/>
                    <a:pt x="1" y="1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252"/>
            <p:cNvSpPr>
              <a:spLocks/>
            </p:cNvSpPr>
            <p:nvPr/>
          </p:nvSpPr>
          <p:spPr bwMode="auto">
            <a:xfrm>
              <a:off x="1424" y="3314"/>
              <a:ext cx="226" cy="18"/>
            </a:xfrm>
            <a:custGeom>
              <a:avLst/>
              <a:gdLst>
                <a:gd name="T0" fmla="*/ 1282 w 2553"/>
                <a:gd name="T1" fmla="*/ 1 h 206"/>
                <a:gd name="T2" fmla="*/ 2409 w 2553"/>
                <a:gd name="T3" fmla="*/ 1 h 206"/>
                <a:gd name="T4" fmla="*/ 2460 w 2553"/>
                <a:gd name="T5" fmla="*/ 2 h 206"/>
                <a:gd name="T6" fmla="*/ 2552 w 2553"/>
                <a:gd name="T7" fmla="*/ 100 h 206"/>
                <a:gd name="T8" fmla="*/ 2459 w 2553"/>
                <a:gd name="T9" fmla="*/ 204 h 206"/>
                <a:gd name="T10" fmla="*/ 2413 w 2553"/>
                <a:gd name="T11" fmla="*/ 205 h 206"/>
                <a:gd name="T12" fmla="*/ 140 w 2553"/>
                <a:gd name="T13" fmla="*/ 205 h 206"/>
                <a:gd name="T14" fmla="*/ 89 w 2553"/>
                <a:gd name="T15" fmla="*/ 203 h 206"/>
                <a:gd name="T16" fmla="*/ 1 w 2553"/>
                <a:gd name="T17" fmla="*/ 100 h 206"/>
                <a:gd name="T18" fmla="*/ 89 w 2553"/>
                <a:gd name="T19" fmla="*/ 2 h 206"/>
                <a:gd name="T20" fmla="*/ 140 w 2553"/>
                <a:gd name="T21" fmla="*/ 1 h 206"/>
                <a:gd name="T22" fmla="*/ 1282 w 2553"/>
                <a:gd name="T23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3" h="206">
                  <a:moveTo>
                    <a:pt x="1282" y="1"/>
                  </a:moveTo>
                  <a:cubicBezTo>
                    <a:pt x="1658" y="1"/>
                    <a:pt x="2033" y="1"/>
                    <a:pt x="2409" y="1"/>
                  </a:cubicBezTo>
                  <a:cubicBezTo>
                    <a:pt x="2426" y="1"/>
                    <a:pt x="2443" y="0"/>
                    <a:pt x="2460" y="2"/>
                  </a:cubicBezTo>
                  <a:cubicBezTo>
                    <a:pt x="2512" y="7"/>
                    <a:pt x="2551" y="50"/>
                    <a:pt x="2552" y="100"/>
                  </a:cubicBezTo>
                  <a:cubicBezTo>
                    <a:pt x="2553" y="153"/>
                    <a:pt x="2514" y="198"/>
                    <a:pt x="2459" y="204"/>
                  </a:cubicBezTo>
                  <a:cubicBezTo>
                    <a:pt x="2444" y="206"/>
                    <a:pt x="2429" y="205"/>
                    <a:pt x="2413" y="205"/>
                  </a:cubicBezTo>
                  <a:cubicBezTo>
                    <a:pt x="1655" y="205"/>
                    <a:pt x="897" y="205"/>
                    <a:pt x="140" y="205"/>
                  </a:cubicBezTo>
                  <a:cubicBezTo>
                    <a:pt x="123" y="205"/>
                    <a:pt x="105" y="206"/>
                    <a:pt x="89" y="203"/>
                  </a:cubicBezTo>
                  <a:cubicBezTo>
                    <a:pt x="37" y="195"/>
                    <a:pt x="0" y="151"/>
                    <a:pt x="1" y="100"/>
                  </a:cubicBezTo>
                  <a:cubicBezTo>
                    <a:pt x="3" y="51"/>
                    <a:pt x="39" y="9"/>
                    <a:pt x="89" y="2"/>
                  </a:cubicBezTo>
                  <a:cubicBezTo>
                    <a:pt x="106" y="0"/>
                    <a:pt x="123" y="1"/>
                    <a:pt x="140" y="1"/>
                  </a:cubicBezTo>
                  <a:cubicBezTo>
                    <a:pt x="521" y="1"/>
                    <a:pt x="901" y="1"/>
                    <a:pt x="128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253"/>
            <p:cNvSpPr>
              <a:spLocks/>
            </p:cNvSpPr>
            <p:nvPr/>
          </p:nvSpPr>
          <p:spPr bwMode="auto">
            <a:xfrm>
              <a:off x="1460" y="3259"/>
              <a:ext cx="163" cy="19"/>
            </a:xfrm>
            <a:custGeom>
              <a:avLst/>
              <a:gdLst>
                <a:gd name="T0" fmla="*/ 919 w 1838"/>
                <a:gd name="T1" fmla="*/ 204 h 205"/>
                <a:gd name="T2" fmla="*/ 139 w 1838"/>
                <a:gd name="T3" fmla="*/ 204 h 205"/>
                <a:gd name="T4" fmla="*/ 94 w 1838"/>
                <a:gd name="T5" fmla="*/ 203 h 205"/>
                <a:gd name="T6" fmla="*/ 1 w 1838"/>
                <a:gd name="T7" fmla="*/ 100 h 205"/>
                <a:gd name="T8" fmla="*/ 93 w 1838"/>
                <a:gd name="T9" fmla="*/ 1 h 205"/>
                <a:gd name="T10" fmla="*/ 128 w 1838"/>
                <a:gd name="T11" fmla="*/ 0 h 205"/>
                <a:gd name="T12" fmla="*/ 1708 w 1838"/>
                <a:gd name="T13" fmla="*/ 0 h 205"/>
                <a:gd name="T14" fmla="*/ 1739 w 1838"/>
                <a:gd name="T15" fmla="*/ 1 h 205"/>
                <a:gd name="T16" fmla="*/ 1837 w 1838"/>
                <a:gd name="T17" fmla="*/ 104 h 205"/>
                <a:gd name="T18" fmla="*/ 1740 w 1838"/>
                <a:gd name="T19" fmla="*/ 204 h 205"/>
                <a:gd name="T20" fmla="*/ 1694 w 1838"/>
                <a:gd name="T21" fmla="*/ 204 h 205"/>
                <a:gd name="T22" fmla="*/ 919 w 1838"/>
                <a:gd name="T23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8" h="205">
                  <a:moveTo>
                    <a:pt x="919" y="204"/>
                  </a:moveTo>
                  <a:cubicBezTo>
                    <a:pt x="659" y="204"/>
                    <a:pt x="399" y="204"/>
                    <a:pt x="139" y="204"/>
                  </a:cubicBezTo>
                  <a:cubicBezTo>
                    <a:pt x="124" y="204"/>
                    <a:pt x="109" y="205"/>
                    <a:pt x="94" y="203"/>
                  </a:cubicBezTo>
                  <a:cubicBezTo>
                    <a:pt x="39" y="197"/>
                    <a:pt x="0" y="153"/>
                    <a:pt x="1" y="100"/>
                  </a:cubicBezTo>
                  <a:cubicBezTo>
                    <a:pt x="2" y="49"/>
                    <a:pt x="40" y="7"/>
                    <a:pt x="93" y="1"/>
                  </a:cubicBezTo>
                  <a:cubicBezTo>
                    <a:pt x="104" y="0"/>
                    <a:pt x="116" y="0"/>
                    <a:pt x="128" y="0"/>
                  </a:cubicBezTo>
                  <a:cubicBezTo>
                    <a:pt x="655" y="0"/>
                    <a:pt x="1182" y="0"/>
                    <a:pt x="1708" y="0"/>
                  </a:cubicBezTo>
                  <a:cubicBezTo>
                    <a:pt x="1718" y="0"/>
                    <a:pt x="1729" y="0"/>
                    <a:pt x="1739" y="1"/>
                  </a:cubicBezTo>
                  <a:cubicBezTo>
                    <a:pt x="1796" y="5"/>
                    <a:pt x="1838" y="50"/>
                    <a:pt x="1837" y="104"/>
                  </a:cubicBezTo>
                  <a:cubicBezTo>
                    <a:pt x="1836" y="157"/>
                    <a:pt x="1795" y="199"/>
                    <a:pt x="1740" y="204"/>
                  </a:cubicBezTo>
                  <a:cubicBezTo>
                    <a:pt x="1724" y="205"/>
                    <a:pt x="1709" y="204"/>
                    <a:pt x="1694" y="204"/>
                  </a:cubicBezTo>
                  <a:cubicBezTo>
                    <a:pt x="1436" y="204"/>
                    <a:pt x="1177" y="204"/>
                    <a:pt x="91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099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афедра Светотехники">
      <a:dk1>
        <a:sysClr val="windowText" lastClr="000000"/>
      </a:dk1>
      <a:lt1>
        <a:sysClr val="window" lastClr="FFFFFF"/>
      </a:lt1>
      <a:dk2>
        <a:srgbClr val="004077"/>
      </a:dk2>
      <a:lt2>
        <a:srgbClr val="EFEFFD"/>
      </a:lt2>
      <a:accent1>
        <a:srgbClr val="004077"/>
      </a:accent1>
      <a:accent2>
        <a:srgbClr val="C10830"/>
      </a:accent2>
      <a:accent3>
        <a:srgbClr val="6982BB"/>
      </a:accent3>
      <a:accent4>
        <a:srgbClr val="E99BB3"/>
      </a:accent4>
      <a:accent5>
        <a:srgbClr val="2D2D45"/>
      </a:accent5>
      <a:accent6>
        <a:srgbClr val="CF2E4D"/>
      </a:accent6>
      <a:hlink>
        <a:srgbClr val="C10830"/>
      </a:hlink>
      <a:folHlink>
        <a:srgbClr val="004077"/>
      </a:folHlink>
    </a:clrScheme>
    <a:fontScheme name="МЭИ">
      <a:majorFont>
        <a:latin typeface="Neris"/>
        <a:ea typeface=""/>
        <a:cs typeface=""/>
      </a:majorFont>
      <a:minorFont>
        <a:latin typeface="Neri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193</Words>
  <Application>Microsoft Office PowerPoint</Application>
  <PresentationFormat>Произвольный</PresentationFormat>
  <Paragraphs>27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Neris</vt:lpstr>
      <vt:lpstr>Neris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Инфографика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Кондратенко Елизавета Аркадьевна</dc:creator>
  <cp:lastModifiedBy>Кондратенко Елизавета Аркадьевна</cp:lastModifiedBy>
  <cp:revision>133</cp:revision>
  <dcterms:modified xsi:type="dcterms:W3CDTF">2022-09-12T12:15:06Z</dcterms:modified>
</cp:coreProperties>
</file>